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8" r:id="rId3"/>
    <p:sldId id="259" r:id="rId4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ADF3BA-3D87-7F43-B5F4-04E7896439D5}" v="26" dt="2026-04-15T12:48:54.4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85" autoAdjust="0"/>
    <p:restoredTop sz="94703" autoAdjust="0"/>
  </p:normalViewPr>
  <p:slideViewPr>
    <p:cSldViewPr>
      <p:cViewPr>
        <p:scale>
          <a:sx n="70" d="100"/>
          <a:sy n="70" d="100"/>
        </p:scale>
        <p:origin x="656" y="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4024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>
            <a:extLst>
              <a:ext uri="{FF2B5EF4-FFF2-40B4-BE49-F238E27FC236}">
                <a16:creationId xmlns:a16="http://schemas.microsoft.com/office/drawing/2014/main" id="{0F93C3A1-EDCC-B9BE-5600-C0F901A784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B03ADA8-9F6B-891F-A17F-E8B5D61F4A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505A0-A294-434D-B4E1-4C8B93D888E0}" type="datetimeFigureOut">
              <a:rPr lang="el-GR" smtClean="0"/>
              <a:t>15/4/26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D709889-70A5-7DCB-5D50-B728DDF09F1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535FF2D1-77AF-CA8D-ED5A-D4D01BAAB8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E134F-BE18-0642-BD3F-0C7DFC09B63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20035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6D24DA-3D60-5D4B-9798-5BD338268D69}" type="datetimeFigureOut">
              <a:rPr lang="en-GR" smtClean="0"/>
              <a:t>4/15/26</a:t>
            </a:fld>
            <a:endParaRPr lang="en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BC4CC6-6BB6-7548-ADE7-4B49C9DFFF5C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851374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C4CC6-6BB6-7548-ADE7-4B49C9DFFF5C}" type="slidenum">
              <a:rPr lang="en-GR" smtClean="0"/>
              <a:t>2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2596724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E109A6-EBB9-DFD1-6948-D83103C4EC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>
            <a:extLst>
              <a:ext uri="{FF2B5EF4-FFF2-40B4-BE49-F238E27FC236}">
                <a16:creationId xmlns:a16="http://schemas.microsoft.com/office/drawing/2014/main" id="{4C2D0B6C-4C04-DCA0-E2E3-9D72980CD4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>
            <a:extLst>
              <a:ext uri="{FF2B5EF4-FFF2-40B4-BE49-F238E27FC236}">
                <a16:creationId xmlns:a16="http://schemas.microsoft.com/office/drawing/2014/main" id="{4905EBE1-DED7-5893-B8EE-FE1CD74BDE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174158E8-5D9D-A982-5FF1-EBDD3429E5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BC4CC6-6BB6-7548-ADE7-4B49C9DFFF5C}" type="slidenum">
              <a:rPr lang="en-GR" smtClean="0"/>
              <a:t>3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6707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</a:t>
            </a:r>
            <a:r>
              <a:rPr lang="en-US" dirty="0" err="1"/>
              <a:t>eit</a:t>
            </a:r>
            <a:r>
              <a:rPr lang="en-US" dirty="0"/>
              <a:t>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EA71ECAF-529B-8547-466D-963B48AAB95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88354"/>
            <a:ext cx="17978571" cy="1011294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Εικόνα 6">
            <a:extLst>
              <a:ext uri="{FF2B5EF4-FFF2-40B4-BE49-F238E27FC236}">
                <a16:creationId xmlns:a16="http://schemas.microsoft.com/office/drawing/2014/main" id="{43167857-13CD-738B-2A8D-1897B57E276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6437" y="0"/>
            <a:ext cx="18288000" cy="10287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2BBD520-A7B9-02EF-6667-9655F6C078CB}"/>
              </a:ext>
            </a:extLst>
          </p:cNvPr>
          <p:cNvSpPr txBox="1"/>
          <p:nvPr/>
        </p:nvSpPr>
        <p:spPr>
          <a:xfrm>
            <a:off x="1143000" y="647700"/>
            <a:ext cx="1569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R" sz="4000" dirty="0"/>
              <a:t>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B9D3CF6-98A1-E5F3-5CEB-B957BDD72AC1}"/>
              </a:ext>
            </a:extLst>
          </p:cNvPr>
          <p:cNvSpPr txBox="1"/>
          <p:nvPr/>
        </p:nvSpPr>
        <p:spPr>
          <a:xfrm>
            <a:off x="1158240" y="2095500"/>
            <a:ext cx="134874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</a:t>
            </a:r>
            <a:r>
              <a:rPr lang="en-GR" sz="2000" dirty="0"/>
              <a:t>ext</a:t>
            </a:r>
          </a:p>
          <a:p>
            <a:r>
              <a:rPr lang="en-GR" sz="2000" dirty="0"/>
              <a:t>Text</a:t>
            </a:r>
          </a:p>
          <a:p>
            <a:r>
              <a:rPr lang="en-GR" dirty="0"/>
              <a:t>…..</a:t>
            </a:r>
          </a:p>
        </p:txBody>
      </p:sp>
    </p:spTree>
    <p:extLst>
      <p:ext uri="{BB962C8B-B14F-4D97-AF65-F5344CB8AC3E}">
        <p14:creationId xmlns:p14="http://schemas.microsoft.com/office/powerpoint/2010/main" val="8339527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84028F-8FD4-6007-C40D-C5B5A9E378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C12953C-8601-CA9F-B0DC-A8FE732EC535}"/>
              </a:ext>
            </a:extLst>
          </p:cNvPr>
          <p:cNvSpPr txBox="1"/>
          <p:nvPr/>
        </p:nvSpPr>
        <p:spPr>
          <a:xfrm>
            <a:off x="1143000" y="647700"/>
            <a:ext cx="15697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R" sz="4000" dirty="0"/>
              <a:t>Title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D0C6B0-6DD1-6DCE-A547-9C13D4FD6317}"/>
              </a:ext>
            </a:extLst>
          </p:cNvPr>
          <p:cNvSpPr txBox="1"/>
          <p:nvPr/>
        </p:nvSpPr>
        <p:spPr>
          <a:xfrm>
            <a:off x="1158240" y="2095500"/>
            <a:ext cx="134874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/>
              <a:t>T</a:t>
            </a:r>
            <a:r>
              <a:rPr lang="en-GR" sz="2000" dirty="0"/>
              <a:t>ext</a:t>
            </a:r>
          </a:p>
          <a:p>
            <a:r>
              <a:rPr lang="en-GR" sz="2000" dirty="0"/>
              <a:t>Text</a:t>
            </a:r>
          </a:p>
          <a:p>
            <a:r>
              <a:rPr lang="en-GR" dirty="0"/>
              <a:t>…..</a:t>
            </a:r>
          </a:p>
        </p:txBody>
      </p:sp>
    </p:spTree>
    <p:extLst>
      <p:ext uri="{BB962C8B-B14F-4D97-AF65-F5344CB8AC3E}">
        <p14:creationId xmlns:p14="http://schemas.microsoft.com/office/powerpoint/2010/main" val="34458150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12</Words>
  <Application>Microsoft Macintosh PowerPoint</Application>
  <PresentationFormat>Προσαρμογή</PresentationFormat>
  <Paragraphs>10</Paragraphs>
  <Slides>3</Slides>
  <Notes>2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7" baseType="lpstr">
      <vt:lpstr>Arial</vt:lpstr>
      <vt:lpstr>Calibri</vt:lpstr>
      <vt:lpstr>Aptos</vt:lpstr>
      <vt:lpstr>Office Theme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 Template Intracoronary Karamasis 2025</dc:title>
  <cp:lastModifiedBy>Katerina Linara</cp:lastModifiedBy>
  <cp:revision>8</cp:revision>
  <dcterms:created xsi:type="dcterms:W3CDTF">2006-08-16T00:00:00Z</dcterms:created>
  <dcterms:modified xsi:type="dcterms:W3CDTF">2026-04-15T14:05:39Z</dcterms:modified>
  <dc:identifier>DAGePUpa7wE</dc:identifier>
</cp:coreProperties>
</file>