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9" r:id="rId1"/>
  </p:sldMasterIdLst>
  <p:notesMasterIdLst>
    <p:notesMasterId r:id="rId15"/>
  </p:notesMasterIdLst>
  <p:sldIdLst>
    <p:sldId id="493" r:id="rId2"/>
    <p:sldId id="545" r:id="rId3"/>
    <p:sldId id="560" r:id="rId4"/>
    <p:sldId id="491" r:id="rId5"/>
    <p:sldId id="510" r:id="rId6"/>
    <p:sldId id="542" r:id="rId7"/>
    <p:sldId id="547" r:id="rId8"/>
    <p:sldId id="500" r:id="rId9"/>
    <p:sldId id="546" r:id="rId10"/>
    <p:sldId id="501" r:id="rId11"/>
    <p:sldId id="555" r:id="rId12"/>
    <p:sldId id="531" r:id="rId13"/>
    <p:sldId id="553" r:id="rId14"/>
  </p:sldIdLst>
  <p:sldSz cx="9144000" cy="6858000" type="screen4x3"/>
  <p:notesSz cx="6794500" cy="9921875"/>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ssa" initials="T"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3300"/>
    <a:srgbClr val="99CCFF"/>
    <a:srgbClr val="CC0000"/>
    <a:srgbClr val="669900"/>
    <a:srgbClr val="3399FF"/>
    <a:srgbClr val="BB2D60"/>
    <a:srgbClr val="3333FF"/>
    <a:srgbClr val="009900"/>
    <a:srgbClr val="0033CC"/>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ittlere Formatvorlage 3 - Akz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1" autoAdjust="0"/>
    <p:restoredTop sz="93050" autoAdjust="0"/>
  </p:normalViewPr>
  <p:slideViewPr>
    <p:cSldViewPr>
      <p:cViewPr varScale="1">
        <p:scale>
          <a:sx n="106" d="100"/>
          <a:sy n="106" d="100"/>
        </p:scale>
        <p:origin x="1728" y="114"/>
      </p:cViewPr>
      <p:guideLst>
        <p:guide orient="horz" pos="2160"/>
        <p:guide pos="2880"/>
      </p:guideLst>
    </p:cSldViewPr>
  </p:slideViewPr>
  <p:outlineViewPr>
    <p:cViewPr>
      <p:scale>
        <a:sx n="33" d="100"/>
        <a:sy n="33" d="100"/>
      </p:scale>
      <p:origin x="48" y="47004"/>
    </p:cViewPr>
  </p:outlineViewPr>
  <p:notesTextViewPr>
    <p:cViewPr>
      <p:scale>
        <a:sx n="100" d="100"/>
        <a:sy n="100" d="100"/>
      </p:scale>
      <p:origin x="0" y="0"/>
    </p:cViewPr>
  </p:notesTextViewPr>
  <p:sorterViewPr>
    <p:cViewPr>
      <p:scale>
        <a:sx n="66" d="100"/>
        <a:sy n="66" d="100"/>
      </p:scale>
      <p:origin x="0" y="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de-DE"/>
          </a:p>
        </p:txBody>
      </p:sp>
      <p:sp>
        <p:nvSpPr>
          <p:cNvPr id="16387" name="Rectangle 3"/>
          <p:cNvSpPr>
            <a:spLocks noGrp="1" noChangeArrowheads="1"/>
          </p:cNvSpPr>
          <p:nvPr>
            <p:ph type="dt" idx="1"/>
          </p:nvPr>
        </p:nvSpPr>
        <p:spPr bwMode="auto">
          <a:xfrm>
            <a:off x="384810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de-DE"/>
          </a:p>
        </p:txBody>
      </p:sp>
      <p:sp>
        <p:nvSpPr>
          <p:cNvPr id="22532" name="Rectangle 4"/>
          <p:cNvSpPr>
            <a:spLocks noGrp="1" noRot="1" noChangeAspect="1" noChangeArrowheads="1" noTextEdit="1"/>
          </p:cNvSpPr>
          <p:nvPr>
            <p:ph type="sldImg" idx="2"/>
          </p:nvPr>
        </p:nvSpPr>
        <p:spPr bwMode="auto">
          <a:xfrm>
            <a:off x="915988" y="744538"/>
            <a:ext cx="4962525" cy="3721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679450" y="4713288"/>
            <a:ext cx="5435600"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6390" name="Rectangle 6"/>
          <p:cNvSpPr>
            <a:spLocks noGrp="1" noChangeArrowheads="1"/>
          </p:cNvSpPr>
          <p:nvPr>
            <p:ph type="ftr" sz="quarter" idx="4"/>
          </p:nvPr>
        </p:nvSpPr>
        <p:spPr bwMode="auto">
          <a:xfrm>
            <a:off x="0" y="942340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de-DE"/>
          </a:p>
        </p:txBody>
      </p:sp>
      <p:sp>
        <p:nvSpPr>
          <p:cNvPr id="16391" name="Rectangle 7"/>
          <p:cNvSpPr>
            <a:spLocks noGrp="1" noChangeArrowheads="1"/>
          </p:cNvSpPr>
          <p:nvPr>
            <p:ph type="sldNum" sz="quarter" idx="5"/>
          </p:nvPr>
        </p:nvSpPr>
        <p:spPr bwMode="auto">
          <a:xfrm>
            <a:off x="3848100" y="942340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4F37C26F-6FD3-46E7-B843-B92F70104EEF}" type="slidenum">
              <a:rPr lang="de-DE"/>
              <a:pPr>
                <a:defRPr/>
              </a:pPr>
              <a:t>‹Nr.›</a:t>
            </a:fld>
            <a:endParaRPr lang="de-DE"/>
          </a:p>
        </p:txBody>
      </p:sp>
    </p:spTree>
    <p:extLst>
      <p:ext uri="{BB962C8B-B14F-4D97-AF65-F5344CB8AC3E}">
        <p14:creationId xmlns:p14="http://schemas.microsoft.com/office/powerpoint/2010/main" val="39390572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8E2752E0-F07F-4594-91FC-35B8E20D4D83}" type="slidenum">
              <a:rPr lang="de-DE" altLang="de-DE"/>
              <a:pPr/>
              <a:t>5</a:t>
            </a:fld>
            <a:endParaRPr lang="de-DE" altLang="de-DE" dirty="0"/>
          </a:p>
        </p:txBody>
      </p:sp>
      <p:sp>
        <p:nvSpPr>
          <p:cNvPr id="60417" name="Rectangle 1"/>
          <p:cNvSpPr txBox="1">
            <a:spLocks noGrp="1" noRot="1" noChangeAspect="1" noChangeArrowheads="1"/>
          </p:cNvSpPr>
          <p:nvPr>
            <p:ph type="sldImg"/>
          </p:nvPr>
        </p:nvSpPr>
        <p:spPr bwMode="auto">
          <a:xfrm>
            <a:off x="917575" y="744538"/>
            <a:ext cx="4959350" cy="3721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Rectangle 2"/>
          <p:cNvSpPr txBox="1">
            <a:spLocks noGrp="1" noChangeArrowheads="1"/>
          </p:cNvSpPr>
          <p:nvPr>
            <p:ph type="body" idx="1"/>
          </p:nvPr>
        </p:nvSpPr>
        <p:spPr bwMode="auto">
          <a:xfrm>
            <a:off x="679450" y="4712891"/>
            <a:ext cx="5435600" cy="446484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dirty="0"/>
          </a:p>
        </p:txBody>
      </p:sp>
    </p:spTree>
    <p:extLst>
      <p:ext uri="{BB962C8B-B14F-4D97-AF65-F5344CB8AC3E}">
        <p14:creationId xmlns:p14="http://schemas.microsoft.com/office/powerpoint/2010/main" val="2220243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17575" y="754063"/>
            <a:ext cx="4959350" cy="3719512"/>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679320" y="4712760"/>
            <a:ext cx="5435280" cy="446472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de-DE" sz="2610">
              <a:latin typeface="Albany" pitchFamily="18"/>
              <a:cs typeface="Tahoma" pitchFamily="2"/>
            </a:endParaRPr>
          </a:p>
        </p:txBody>
      </p:sp>
    </p:spTree>
    <p:extLst>
      <p:ext uri="{BB962C8B-B14F-4D97-AF65-F5344CB8AC3E}">
        <p14:creationId xmlns:p14="http://schemas.microsoft.com/office/powerpoint/2010/main" val="651638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59350" cy="3719512"/>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614085-DE27-4375-AACB-8FF7B4F73B68}" type="slidenum">
              <a:rPr lang="de-DE" smtClean="0"/>
              <a:pPr/>
              <a:t>10</a:t>
            </a:fld>
            <a:endParaRPr lang="de-DE" dirty="0"/>
          </a:p>
        </p:txBody>
      </p:sp>
    </p:spTree>
    <p:extLst>
      <p:ext uri="{BB962C8B-B14F-4D97-AF65-F5344CB8AC3E}">
        <p14:creationId xmlns:p14="http://schemas.microsoft.com/office/powerpoint/2010/main" val="2030082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59350" cy="3719512"/>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1614085-DE27-4375-AACB-8FF7B4F73B68}" type="slidenum">
              <a:rPr lang="de-DE" smtClean="0"/>
              <a:pPr/>
              <a:t>11</a:t>
            </a:fld>
            <a:endParaRPr lang="de-DE"/>
          </a:p>
        </p:txBody>
      </p:sp>
    </p:spTree>
    <p:extLst>
      <p:ext uri="{BB962C8B-B14F-4D97-AF65-F5344CB8AC3E}">
        <p14:creationId xmlns:p14="http://schemas.microsoft.com/office/powerpoint/2010/main" val="240791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4" name="Group 2"/>
          <p:cNvGrpSpPr>
            <a:grpSpLocks/>
          </p:cNvGrpSpPr>
          <p:nvPr/>
        </p:nvGrpSpPr>
        <p:grpSpPr bwMode="auto">
          <a:xfrm>
            <a:off x="319088" y="1752600"/>
            <a:ext cx="8824912" cy="5129213"/>
            <a:chOff x="201" y="1104"/>
            <a:chExt cx="5559" cy="3231"/>
          </a:xfrm>
        </p:grpSpPr>
        <p:sp>
          <p:nvSpPr>
            <p:cNvPr id="5" name="Freeform 3"/>
            <p:cNvSpPr>
              <a:spLocks/>
            </p:cNvSpPr>
            <p:nvPr/>
          </p:nvSpPr>
          <p:spPr bwMode="ltGray">
            <a:xfrm>
              <a:off x="210" y="1104"/>
              <a:ext cx="5550" cy="3216"/>
            </a:xfrm>
            <a:custGeom>
              <a:avLst/>
              <a:gdLst>
                <a:gd name="T0" fmla="*/ 335 w 5550"/>
                <a:gd name="T1" fmla="*/ 0 h 3216"/>
                <a:gd name="T2" fmla="*/ 333 w 5550"/>
                <a:gd name="T3" fmla="*/ 1290 h 3216"/>
                <a:gd name="T4" fmla="*/ 0 w 5550"/>
                <a:gd name="T5" fmla="*/ 1290 h 3216"/>
                <a:gd name="T6" fmla="*/ 6 w 5550"/>
                <a:gd name="T7" fmla="*/ 3210 h 3216"/>
                <a:gd name="T8" fmla="*/ 5550 w 5550"/>
                <a:gd name="T9" fmla="*/ 3216 h 3216"/>
                <a:gd name="T10" fmla="*/ 5550 w 5550"/>
                <a:gd name="T11" fmla="*/ 0 h 3216"/>
                <a:gd name="T12" fmla="*/ 335 w 5550"/>
                <a:gd name="T13" fmla="*/ 0 h 3216"/>
                <a:gd name="T14" fmla="*/ 335 w 5550"/>
                <a:gd name="T15" fmla="*/ 0 h 32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50" h="3216">
                  <a:moveTo>
                    <a:pt x="335" y="0"/>
                  </a:moveTo>
                  <a:lnTo>
                    <a:pt x="333" y="1290"/>
                  </a:lnTo>
                  <a:lnTo>
                    <a:pt x="0" y="1290"/>
                  </a:lnTo>
                  <a:lnTo>
                    <a:pt x="6" y="3210"/>
                  </a:lnTo>
                  <a:lnTo>
                    <a:pt x="5550" y="3216"/>
                  </a:lnTo>
                  <a:lnTo>
                    <a:pt x="5550" y="0"/>
                  </a:lnTo>
                  <a:lnTo>
                    <a:pt x="335" y="0"/>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6" name="Freeform 4"/>
            <p:cNvSpPr>
              <a:spLocks/>
            </p:cNvSpPr>
            <p:nvPr/>
          </p:nvSpPr>
          <p:spPr bwMode="ltGray">
            <a:xfrm>
              <a:off x="528" y="2400"/>
              <a:ext cx="5232" cy="1920"/>
            </a:xfrm>
            <a:custGeom>
              <a:avLst/>
              <a:gdLst>
                <a:gd name="T0" fmla="*/ 0 w 4897"/>
                <a:gd name="T1" fmla="*/ 0 h 2182"/>
                <a:gd name="T2" fmla="*/ 0 w 4897"/>
                <a:gd name="T3" fmla="*/ 1920 h 2182"/>
                <a:gd name="T4" fmla="*/ 5232 w 4897"/>
                <a:gd name="T5" fmla="*/ 1920 h 2182"/>
                <a:gd name="T6" fmla="*/ 5232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bg2">
                <a:alpha val="3019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7" name="Freeform 5"/>
            <p:cNvSpPr>
              <a:spLocks/>
            </p:cNvSpPr>
            <p:nvPr/>
          </p:nvSpPr>
          <p:spPr bwMode="ltGray">
            <a:xfrm>
              <a:off x="201" y="2377"/>
              <a:ext cx="3455"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sp>
          <p:nvSpPr>
            <p:cNvPr id="8" name="Freeform 6"/>
            <p:cNvSpPr>
              <a:spLocks/>
            </p:cNvSpPr>
            <p:nvPr/>
          </p:nvSpPr>
          <p:spPr bwMode="ltGray">
            <a:xfrm>
              <a:off x="528" y="1104"/>
              <a:ext cx="4894"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sp>
          <p:nvSpPr>
            <p:cNvPr id="9" name="Freeform 7"/>
            <p:cNvSpPr>
              <a:spLocks/>
            </p:cNvSpPr>
            <p:nvPr/>
          </p:nvSpPr>
          <p:spPr bwMode="ltGray">
            <a:xfrm>
              <a:off x="201" y="2377"/>
              <a:ext cx="30" cy="1958"/>
            </a:xfrm>
            <a:custGeom>
              <a:avLst/>
              <a:gdLst>
                <a:gd name="T0" fmla="*/ 0 w 30"/>
                <a:gd name="T1" fmla="*/ 0 h 1416"/>
                <a:gd name="T2" fmla="*/ 0 w 30"/>
                <a:gd name="T3" fmla="*/ 1416 h 1416"/>
                <a:gd name="T4" fmla="*/ 29 w 30"/>
                <a:gd name="T5" fmla="*/ 1416 h 1416"/>
                <a:gd name="T6" fmla="*/ 30 w 30"/>
                <a:gd name="T7" fmla="*/ 27 h 1416"/>
                <a:gd name="T8" fmla="*/ 0 w 30"/>
                <a:gd name="T9" fmla="*/ 0 h 1416"/>
                <a:gd name="T10" fmla="*/ 0 w 30"/>
                <a:gd name="T11" fmla="*/ 0 h 1416"/>
              </a:gdLst>
              <a:ahLst/>
              <a:cxnLst>
                <a:cxn ang="0">
                  <a:pos x="T0" y="T1"/>
                </a:cxn>
                <a:cxn ang="0">
                  <a:pos x="T2" y="T3"/>
                </a:cxn>
                <a:cxn ang="0">
                  <a:pos x="T4" y="T5"/>
                </a:cxn>
                <a:cxn ang="0">
                  <a:pos x="T6" y="T7"/>
                </a:cxn>
                <a:cxn ang="0">
                  <a:pos x="T8" y="T9"/>
                </a:cxn>
                <a:cxn ang="0">
                  <a:pos x="T10" y="T11"/>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sp>
          <p:nvSpPr>
            <p:cNvPr id="10" name="Freeform 8"/>
            <p:cNvSpPr>
              <a:spLocks/>
            </p:cNvSpPr>
            <p:nvPr/>
          </p:nvSpPr>
          <p:spPr bwMode="ltGray">
            <a:xfrm>
              <a:off x="528" y="1104"/>
              <a:ext cx="29" cy="3225"/>
            </a:xfrm>
            <a:custGeom>
              <a:avLst/>
              <a:gdLst>
                <a:gd name="T0" fmla="*/ 0 w 29"/>
                <a:gd name="T1" fmla="*/ 0 h 2161"/>
                <a:gd name="T2" fmla="*/ 0 w 29"/>
                <a:gd name="T3" fmla="*/ 2161 h 2161"/>
                <a:gd name="T4" fmla="*/ 29 w 29"/>
                <a:gd name="T5" fmla="*/ 2161 h 2161"/>
                <a:gd name="T6" fmla="*/ 27 w 29"/>
                <a:gd name="T7" fmla="*/ 27 h 2161"/>
                <a:gd name="T8" fmla="*/ 0 w 29"/>
                <a:gd name="T9" fmla="*/ 0 h 2161"/>
                <a:gd name="T10" fmla="*/ 0 w 29"/>
                <a:gd name="T11" fmla="*/ 0 h 2161"/>
              </a:gdLst>
              <a:ahLst/>
              <a:cxnLst>
                <a:cxn ang="0">
                  <a:pos x="T0" y="T1"/>
                </a:cxn>
                <a:cxn ang="0">
                  <a:pos x="T2" y="T3"/>
                </a:cxn>
                <a:cxn ang="0">
                  <a:pos x="T4" y="T5"/>
                </a:cxn>
                <a:cxn ang="0">
                  <a:pos x="T6" y="T7"/>
                </a:cxn>
                <a:cxn ang="0">
                  <a:pos x="T8" y="T9"/>
                </a:cxn>
                <a:cxn ang="0">
                  <a:pos x="T10" y="T11"/>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grpSp>
      <p:sp>
        <p:nvSpPr>
          <p:cNvPr id="6153" name="Rectangle 9"/>
          <p:cNvSpPr>
            <a:spLocks noGrp="1" noChangeArrowheads="1"/>
          </p:cNvSpPr>
          <p:nvPr>
            <p:ph type="ctrTitle" sz="quarter"/>
          </p:nvPr>
        </p:nvSpPr>
        <p:spPr>
          <a:xfrm>
            <a:off x="990600" y="1905000"/>
            <a:ext cx="7772400" cy="1736725"/>
          </a:xfrm>
        </p:spPr>
        <p:txBody>
          <a:bodyPr anchor="t"/>
          <a:lstStyle>
            <a:lvl1pPr>
              <a:defRPr sz="5400"/>
            </a:lvl1pPr>
          </a:lstStyle>
          <a:p>
            <a:pPr lvl="0"/>
            <a:r>
              <a:rPr lang="de-DE" noProof="0"/>
              <a:t>Titelmasterformat durch Klicken bearbeiten</a:t>
            </a:r>
          </a:p>
        </p:txBody>
      </p:sp>
      <p:sp>
        <p:nvSpPr>
          <p:cNvPr id="6154"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pPr lvl="0"/>
            <a:r>
              <a:rPr lang="de-DE" noProof="0"/>
              <a:t>Formatvorlage des Untertitelmasters durch Klicken bearbeiten</a:t>
            </a:r>
          </a:p>
        </p:txBody>
      </p:sp>
      <p:sp>
        <p:nvSpPr>
          <p:cNvPr id="11" name="Rectangle 11"/>
          <p:cNvSpPr>
            <a:spLocks noGrp="1" noChangeArrowheads="1"/>
          </p:cNvSpPr>
          <p:nvPr>
            <p:ph type="dt" sz="quarter" idx="10"/>
          </p:nvPr>
        </p:nvSpPr>
        <p:spPr>
          <a:xfrm>
            <a:off x="990600" y="6245225"/>
            <a:ext cx="1901825" cy="476250"/>
          </a:xfrm>
        </p:spPr>
        <p:txBody>
          <a:bodyPr/>
          <a:lstStyle>
            <a:lvl1pPr>
              <a:defRPr smtClean="0"/>
            </a:lvl1pPr>
          </a:lstStyle>
          <a:p>
            <a:pPr>
              <a:defRPr/>
            </a:pPr>
            <a:endParaRPr lang="de-DE"/>
          </a:p>
        </p:txBody>
      </p:sp>
      <p:sp>
        <p:nvSpPr>
          <p:cNvPr id="12" name="Rectangle 12"/>
          <p:cNvSpPr>
            <a:spLocks noGrp="1" noChangeArrowheads="1"/>
          </p:cNvSpPr>
          <p:nvPr>
            <p:ph type="ftr" sz="quarter" idx="11"/>
          </p:nvPr>
        </p:nvSpPr>
        <p:spPr>
          <a:xfrm>
            <a:off x="3468688" y="6245225"/>
            <a:ext cx="2895600" cy="476250"/>
          </a:xfrm>
        </p:spPr>
        <p:txBody>
          <a:bodyPr/>
          <a:lstStyle>
            <a:lvl1pPr>
              <a:defRPr smtClean="0"/>
            </a:lvl1pPr>
          </a:lstStyle>
          <a:p>
            <a:pPr>
              <a:defRPr/>
            </a:pPr>
            <a:endParaRPr lang="de-DE"/>
          </a:p>
        </p:txBody>
      </p:sp>
      <p:sp>
        <p:nvSpPr>
          <p:cNvPr id="13" name="Rectangle 13"/>
          <p:cNvSpPr>
            <a:spLocks noGrp="1" noChangeArrowheads="1"/>
          </p:cNvSpPr>
          <p:nvPr>
            <p:ph type="sldNum" sz="quarter" idx="12"/>
          </p:nvPr>
        </p:nvSpPr>
        <p:spPr/>
        <p:txBody>
          <a:bodyPr/>
          <a:lstStyle>
            <a:lvl1pPr>
              <a:defRPr smtClean="0"/>
            </a:lvl1pPr>
          </a:lstStyle>
          <a:p>
            <a:pPr>
              <a:defRPr/>
            </a:pPr>
            <a:fld id="{9BECA03C-30EE-4436-BB64-FFFA119D18C6}" type="slidenum">
              <a:rPr lang="de-DE"/>
              <a:pPr>
                <a:defRPr/>
              </a:pPr>
              <a:t>‹Nr.›</a:t>
            </a:fld>
            <a:endParaRPr lang="de-DE"/>
          </a:p>
        </p:txBody>
      </p:sp>
    </p:spTree>
    <p:extLst>
      <p:ext uri="{BB962C8B-B14F-4D97-AF65-F5344CB8AC3E}">
        <p14:creationId xmlns:p14="http://schemas.microsoft.com/office/powerpoint/2010/main" val="4229256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1"/>
          <p:cNvSpPr>
            <a:spLocks noGrp="1" noChangeArrowheads="1"/>
          </p:cNvSpPr>
          <p:nvPr>
            <p:ph type="dt" sz="half" idx="10"/>
          </p:nvPr>
        </p:nvSpPr>
        <p:spPr>
          <a:ln/>
        </p:spPr>
        <p:txBody>
          <a:bodyPr/>
          <a:lstStyle>
            <a:lvl1pPr>
              <a:defRPr/>
            </a:lvl1pPr>
          </a:lstStyle>
          <a:p>
            <a:pPr>
              <a:defRPr/>
            </a:pPr>
            <a:endParaRPr lang="de-DE"/>
          </a:p>
        </p:txBody>
      </p:sp>
      <p:sp>
        <p:nvSpPr>
          <p:cNvPr id="5" name="Rectangle 12"/>
          <p:cNvSpPr>
            <a:spLocks noGrp="1" noChangeArrowheads="1"/>
          </p:cNvSpPr>
          <p:nvPr>
            <p:ph type="ftr" sz="quarter" idx="11"/>
          </p:nvPr>
        </p:nvSpPr>
        <p:spPr>
          <a:ln/>
        </p:spPr>
        <p:txBody>
          <a:bodyPr/>
          <a:lstStyle>
            <a:lvl1pPr>
              <a:defRPr/>
            </a:lvl1pPr>
          </a:lstStyle>
          <a:p>
            <a:pPr>
              <a:defRPr/>
            </a:pPr>
            <a:endParaRPr lang="de-DE"/>
          </a:p>
        </p:txBody>
      </p:sp>
      <p:sp>
        <p:nvSpPr>
          <p:cNvPr id="6" name="Rectangle 13"/>
          <p:cNvSpPr>
            <a:spLocks noGrp="1" noChangeArrowheads="1"/>
          </p:cNvSpPr>
          <p:nvPr>
            <p:ph type="sldNum" sz="quarter" idx="12"/>
          </p:nvPr>
        </p:nvSpPr>
        <p:spPr>
          <a:ln/>
        </p:spPr>
        <p:txBody>
          <a:bodyPr/>
          <a:lstStyle>
            <a:lvl1pPr>
              <a:defRPr/>
            </a:lvl1pPr>
          </a:lstStyle>
          <a:p>
            <a:pPr>
              <a:defRPr/>
            </a:pPr>
            <a:fld id="{A6D2385A-E9F0-472B-B66B-D7EFBCB631D9}" type="slidenum">
              <a:rPr lang="de-DE"/>
              <a:pPr>
                <a:defRPr/>
              </a:pPr>
              <a:t>‹Nr.›</a:t>
            </a:fld>
            <a:endParaRPr lang="de-DE"/>
          </a:p>
        </p:txBody>
      </p:sp>
    </p:spTree>
    <p:extLst>
      <p:ext uri="{BB962C8B-B14F-4D97-AF65-F5344CB8AC3E}">
        <p14:creationId xmlns:p14="http://schemas.microsoft.com/office/powerpoint/2010/main" val="664616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11"/>
          <p:cNvSpPr>
            <a:spLocks noGrp="1" noChangeArrowheads="1"/>
          </p:cNvSpPr>
          <p:nvPr>
            <p:ph type="dt" sz="half" idx="10"/>
          </p:nvPr>
        </p:nvSpPr>
        <p:spPr>
          <a:ln/>
        </p:spPr>
        <p:txBody>
          <a:bodyPr/>
          <a:lstStyle>
            <a:lvl1pPr>
              <a:defRPr/>
            </a:lvl1pPr>
          </a:lstStyle>
          <a:p>
            <a:pPr>
              <a:defRPr/>
            </a:pPr>
            <a:endParaRPr lang="de-DE"/>
          </a:p>
        </p:txBody>
      </p:sp>
      <p:sp>
        <p:nvSpPr>
          <p:cNvPr id="5" name="Rectangle 12"/>
          <p:cNvSpPr>
            <a:spLocks noGrp="1" noChangeArrowheads="1"/>
          </p:cNvSpPr>
          <p:nvPr>
            <p:ph type="ftr" sz="quarter" idx="11"/>
          </p:nvPr>
        </p:nvSpPr>
        <p:spPr>
          <a:ln/>
        </p:spPr>
        <p:txBody>
          <a:bodyPr/>
          <a:lstStyle>
            <a:lvl1pPr>
              <a:defRPr/>
            </a:lvl1pPr>
          </a:lstStyle>
          <a:p>
            <a:pPr>
              <a:defRPr/>
            </a:pPr>
            <a:endParaRPr lang="de-DE"/>
          </a:p>
        </p:txBody>
      </p:sp>
      <p:sp>
        <p:nvSpPr>
          <p:cNvPr id="6" name="Rectangle 13"/>
          <p:cNvSpPr>
            <a:spLocks noGrp="1" noChangeArrowheads="1"/>
          </p:cNvSpPr>
          <p:nvPr>
            <p:ph type="sldNum" sz="quarter" idx="12"/>
          </p:nvPr>
        </p:nvSpPr>
        <p:spPr>
          <a:ln/>
        </p:spPr>
        <p:txBody>
          <a:bodyPr/>
          <a:lstStyle>
            <a:lvl1pPr>
              <a:defRPr/>
            </a:lvl1pPr>
          </a:lstStyle>
          <a:p>
            <a:pPr>
              <a:defRPr/>
            </a:pPr>
            <a:fld id="{47D6CBE7-0862-431D-A892-A1919EDA3485}" type="slidenum">
              <a:rPr lang="de-DE"/>
              <a:pPr>
                <a:defRPr/>
              </a:pPr>
              <a:t>‹Nr.›</a:t>
            </a:fld>
            <a:endParaRPr lang="de-DE"/>
          </a:p>
        </p:txBody>
      </p:sp>
    </p:spTree>
    <p:extLst>
      <p:ext uri="{BB962C8B-B14F-4D97-AF65-F5344CB8AC3E}">
        <p14:creationId xmlns:p14="http://schemas.microsoft.com/office/powerpoint/2010/main" val="2415454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11"/>
          <p:cNvSpPr>
            <a:spLocks noGrp="1" noChangeArrowheads="1"/>
          </p:cNvSpPr>
          <p:nvPr>
            <p:ph type="dt" sz="half" idx="10"/>
          </p:nvPr>
        </p:nvSpPr>
        <p:spPr>
          <a:ln/>
        </p:spPr>
        <p:txBody>
          <a:bodyPr/>
          <a:lstStyle>
            <a:lvl1pPr>
              <a:defRPr/>
            </a:lvl1pPr>
          </a:lstStyle>
          <a:p>
            <a:pPr>
              <a:defRPr/>
            </a:pPr>
            <a:endParaRPr lang="de-DE"/>
          </a:p>
        </p:txBody>
      </p:sp>
      <p:sp>
        <p:nvSpPr>
          <p:cNvPr id="6" name="Rectangle 12"/>
          <p:cNvSpPr>
            <a:spLocks noGrp="1" noChangeArrowheads="1"/>
          </p:cNvSpPr>
          <p:nvPr>
            <p:ph type="ftr" sz="quarter" idx="11"/>
          </p:nvPr>
        </p:nvSpPr>
        <p:spPr>
          <a:ln/>
        </p:spPr>
        <p:txBody>
          <a:bodyPr/>
          <a:lstStyle>
            <a:lvl1pPr>
              <a:defRPr/>
            </a:lvl1pPr>
          </a:lstStyle>
          <a:p>
            <a:pPr>
              <a:defRPr/>
            </a:pPr>
            <a:endParaRPr lang="de-DE"/>
          </a:p>
        </p:txBody>
      </p:sp>
      <p:sp>
        <p:nvSpPr>
          <p:cNvPr id="7" name="Rectangle 13"/>
          <p:cNvSpPr>
            <a:spLocks noGrp="1" noChangeArrowheads="1"/>
          </p:cNvSpPr>
          <p:nvPr>
            <p:ph type="sldNum" sz="quarter" idx="12"/>
          </p:nvPr>
        </p:nvSpPr>
        <p:spPr>
          <a:ln/>
        </p:spPr>
        <p:txBody>
          <a:bodyPr/>
          <a:lstStyle>
            <a:lvl1pPr>
              <a:defRPr/>
            </a:lvl1pPr>
          </a:lstStyle>
          <a:p>
            <a:pPr>
              <a:defRPr/>
            </a:pPr>
            <a:fld id="{48310075-E27D-4937-9716-8D33593107F5}" type="slidenum">
              <a:rPr lang="de-DE"/>
              <a:pPr>
                <a:defRPr/>
              </a:pPr>
              <a:t>‹Nr.›</a:t>
            </a:fld>
            <a:endParaRPr lang="de-DE"/>
          </a:p>
        </p:txBody>
      </p:sp>
    </p:spTree>
    <p:extLst>
      <p:ext uri="{BB962C8B-B14F-4D97-AF65-F5344CB8AC3E}">
        <p14:creationId xmlns:p14="http://schemas.microsoft.com/office/powerpoint/2010/main" val="1422229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11"/>
          <p:cNvSpPr>
            <a:spLocks noGrp="1" noChangeArrowheads="1"/>
          </p:cNvSpPr>
          <p:nvPr>
            <p:ph type="dt" sz="half" idx="10"/>
          </p:nvPr>
        </p:nvSpPr>
        <p:spPr>
          <a:ln/>
        </p:spPr>
        <p:txBody>
          <a:bodyPr/>
          <a:lstStyle>
            <a:lvl1pPr>
              <a:defRPr/>
            </a:lvl1pPr>
          </a:lstStyle>
          <a:p>
            <a:pPr>
              <a:defRPr/>
            </a:pPr>
            <a:endParaRPr lang="de-DE"/>
          </a:p>
        </p:txBody>
      </p:sp>
      <p:sp>
        <p:nvSpPr>
          <p:cNvPr id="8" name="Rectangle 12"/>
          <p:cNvSpPr>
            <a:spLocks noGrp="1" noChangeArrowheads="1"/>
          </p:cNvSpPr>
          <p:nvPr>
            <p:ph type="ftr" sz="quarter" idx="11"/>
          </p:nvPr>
        </p:nvSpPr>
        <p:spPr>
          <a:ln/>
        </p:spPr>
        <p:txBody>
          <a:bodyPr/>
          <a:lstStyle>
            <a:lvl1pPr>
              <a:defRPr/>
            </a:lvl1pPr>
          </a:lstStyle>
          <a:p>
            <a:pPr>
              <a:defRPr/>
            </a:pPr>
            <a:endParaRPr lang="de-DE"/>
          </a:p>
        </p:txBody>
      </p:sp>
      <p:sp>
        <p:nvSpPr>
          <p:cNvPr id="9" name="Rectangle 13"/>
          <p:cNvSpPr>
            <a:spLocks noGrp="1" noChangeArrowheads="1"/>
          </p:cNvSpPr>
          <p:nvPr>
            <p:ph type="sldNum" sz="quarter" idx="12"/>
          </p:nvPr>
        </p:nvSpPr>
        <p:spPr>
          <a:ln/>
        </p:spPr>
        <p:txBody>
          <a:bodyPr/>
          <a:lstStyle>
            <a:lvl1pPr>
              <a:defRPr/>
            </a:lvl1pPr>
          </a:lstStyle>
          <a:p>
            <a:pPr>
              <a:defRPr/>
            </a:pPr>
            <a:fld id="{22AEAE0C-F5D3-4404-8A77-F656B8037E9A}" type="slidenum">
              <a:rPr lang="de-DE"/>
              <a:pPr>
                <a:defRPr/>
              </a:pPr>
              <a:t>‹Nr.›</a:t>
            </a:fld>
            <a:endParaRPr lang="de-DE"/>
          </a:p>
        </p:txBody>
      </p:sp>
    </p:spTree>
    <p:extLst>
      <p:ext uri="{BB962C8B-B14F-4D97-AF65-F5344CB8AC3E}">
        <p14:creationId xmlns:p14="http://schemas.microsoft.com/office/powerpoint/2010/main" val="1292200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11"/>
          <p:cNvSpPr>
            <a:spLocks noGrp="1" noChangeArrowheads="1"/>
          </p:cNvSpPr>
          <p:nvPr>
            <p:ph type="dt" sz="half" idx="10"/>
          </p:nvPr>
        </p:nvSpPr>
        <p:spPr>
          <a:ln/>
        </p:spPr>
        <p:txBody>
          <a:bodyPr/>
          <a:lstStyle>
            <a:lvl1pPr>
              <a:defRPr/>
            </a:lvl1pPr>
          </a:lstStyle>
          <a:p>
            <a:pPr>
              <a:defRPr/>
            </a:pPr>
            <a:endParaRPr lang="de-DE"/>
          </a:p>
        </p:txBody>
      </p:sp>
      <p:sp>
        <p:nvSpPr>
          <p:cNvPr id="4" name="Rectangle 12"/>
          <p:cNvSpPr>
            <a:spLocks noGrp="1" noChangeArrowheads="1"/>
          </p:cNvSpPr>
          <p:nvPr>
            <p:ph type="ftr" sz="quarter" idx="11"/>
          </p:nvPr>
        </p:nvSpPr>
        <p:spPr>
          <a:ln/>
        </p:spPr>
        <p:txBody>
          <a:bodyPr/>
          <a:lstStyle>
            <a:lvl1pPr>
              <a:defRPr/>
            </a:lvl1pPr>
          </a:lstStyle>
          <a:p>
            <a:pPr>
              <a:defRPr/>
            </a:pPr>
            <a:endParaRPr lang="de-DE"/>
          </a:p>
        </p:txBody>
      </p:sp>
      <p:sp>
        <p:nvSpPr>
          <p:cNvPr id="5" name="Rectangle 13"/>
          <p:cNvSpPr>
            <a:spLocks noGrp="1" noChangeArrowheads="1"/>
          </p:cNvSpPr>
          <p:nvPr>
            <p:ph type="sldNum" sz="quarter" idx="12"/>
          </p:nvPr>
        </p:nvSpPr>
        <p:spPr>
          <a:ln/>
        </p:spPr>
        <p:txBody>
          <a:bodyPr/>
          <a:lstStyle>
            <a:lvl1pPr>
              <a:defRPr/>
            </a:lvl1pPr>
          </a:lstStyle>
          <a:p>
            <a:pPr>
              <a:defRPr/>
            </a:pPr>
            <a:fld id="{CB408B9C-F5C4-4194-B57E-8FD194DDD887}" type="slidenum">
              <a:rPr lang="de-DE"/>
              <a:pPr>
                <a:defRPr/>
              </a:pPr>
              <a:t>‹Nr.›</a:t>
            </a:fld>
            <a:endParaRPr lang="de-DE"/>
          </a:p>
        </p:txBody>
      </p:sp>
    </p:spTree>
    <p:extLst>
      <p:ext uri="{BB962C8B-B14F-4D97-AF65-F5344CB8AC3E}">
        <p14:creationId xmlns:p14="http://schemas.microsoft.com/office/powerpoint/2010/main" val="460698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de-DE"/>
          </a:p>
        </p:txBody>
      </p:sp>
      <p:sp>
        <p:nvSpPr>
          <p:cNvPr id="3" name="Rectangle 12"/>
          <p:cNvSpPr>
            <a:spLocks noGrp="1" noChangeArrowheads="1"/>
          </p:cNvSpPr>
          <p:nvPr>
            <p:ph type="ftr" sz="quarter" idx="11"/>
          </p:nvPr>
        </p:nvSpPr>
        <p:spPr>
          <a:ln/>
        </p:spPr>
        <p:txBody>
          <a:bodyPr/>
          <a:lstStyle>
            <a:lvl1pPr>
              <a:defRPr/>
            </a:lvl1pPr>
          </a:lstStyle>
          <a:p>
            <a:pPr>
              <a:defRPr/>
            </a:pPr>
            <a:endParaRPr lang="de-DE"/>
          </a:p>
        </p:txBody>
      </p:sp>
      <p:sp>
        <p:nvSpPr>
          <p:cNvPr id="4" name="Rectangle 13"/>
          <p:cNvSpPr>
            <a:spLocks noGrp="1" noChangeArrowheads="1"/>
          </p:cNvSpPr>
          <p:nvPr>
            <p:ph type="sldNum" sz="quarter" idx="12"/>
          </p:nvPr>
        </p:nvSpPr>
        <p:spPr>
          <a:ln/>
        </p:spPr>
        <p:txBody>
          <a:bodyPr/>
          <a:lstStyle>
            <a:lvl1pPr>
              <a:defRPr/>
            </a:lvl1pPr>
          </a:lstStyle>
          <a:p>
            <a:pPr>
              <a:defRPr/>
            </a:pPr>
            <a:fld id="{3ED76591-7B70-41A8-8ED3-8D2876719C26}" type="slidenum">
              <a:rPr lang="de-DE"/>
              <a:pPr>
                <a:defRPr/>
              </a:pPr>
              <a:t>‹Nr.›</a:t>
            </a:fld>
            <a:endParaRPr lang="de-DE"/>
          </a:p>
        </p:txBody>
      </p:sp>
    </p:spTree>
    <p:extLst>
      <p:ext uri="{BB962C8B-B14F-4D97-AF65-F5344CB8AC3E}">
        <p14:creationId xmlns:p14="http://schemas.microsoft.com/office/powerpoint/2010/main" val="393439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11"/>
          <p:cNvSpPr>
            <a:spLocks noGrp="1" noChangeArrowheads="1"/>
          </p:cNvSpPr>
          <p:nvPr>
            <p:ph type="dt" sz="half" idx="10"/>
          </p:nvPr>
        </p:nvSpPr>
        <p:spPr>
          <a:ln/>
        </p:spPr>
        <p:txBody>
          <a:bodyPr/>
          <a:lstStyle>
            <a:lvl1pPr>
              <a:defRPr/>
            </a:lvl1pPr>
          </a:lstStyle>
          <a:p>
            <a:pPr>
              <a:defRPr/>
            </a:pPr>
            <a:endParaRPr lang="de-DE"/>
          </a:p>
        </p:txBody>
      </p:sp>
      <p:sp>
        <p:nvSpPr>
          <p:cNvPr id="6" name="Rectangle 12"/>
          <p:cNvSpPr>
            <a:spLocks noGrp="1" noChangeArrowheads="1"/>
          </p:cNvSpPr>
          <p:nvPr>
            <p:ph type="ftr" sz="quarter" idx="11"/>
          </p:nvPr>
        </p:nvSpPr>
        <p:spPr>
          <a:ln/>
        </p:spPr>
        <p:txBody>
          <a:bodyPr/>
          <a:lstStyle>
            <a:lvl1pPr>
              <a:defRPr/>
            </a:lvl1pPr>
          </a:lstStyle>
          <a:p>
            <a:pPr>
              <a:defRPr/>
            </a:pPr>
            <a:endParaRPr lang="de-DE"/>
          </a:p>
        </p:txBody>
      </p:sp>
      <p:sp>
        <p:nvSpPr>
          <p:cNvPr id="7" name="Rectangle 13"/>
          <p:cNvSpPr>
            <a:spLocks noGrp="1" noChangeArrowheads="1"/>
          </p:cNvSpPr>
          <p:nvPr>
            <p:ph type="sldNum" sz="quarter" idx="12"/>
          </p:nvPr>
        </p:nvSpPr>
        <p:spPr>
          <a:ln/>
        </p:spPr>
        <p:txBody>
          <a:bodyPr/>
          <a:lstStyle>
            <a:lvl1pPr>
              <a:defRPr/>
            </a:lvl1pPr>
          </a:lstStyle>
          <a:p>
            <a:pPr>
              <a:defRPr/>
            </a:pPr>
            <a:fld id="{C492E336-3C52-4AAC-84A4-F1CD2493C5B4}" type="slidenum">
              <a:rPr lang="de-DE"/>
              <a:pPr>
                <a:defRPr/>
              </a:pPr>
              <a:t>‹Nr.›</a:t>
            </a:fld>
            <a:endParaRPr lang="de-DE"/>
          </a:p>
        </p:txBody>
      </p:sp>
    </p:spTree>
    <p:extLst>
      <p:ext uri="{BB962C8B-B14F-4D97-AF65-F5344CB8AC3E}">
        <p14:creationId xmlns:p14="http://schemas.microsoft.com/office/powerpoint/2010/main" val="1009573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11"/>
          <p:cNvSpPr>
            <a:spLocks noGrp="1" noChangeArrowheads="1"/>
          </p:cNvSpPr>
          <p:nvPr>
            <p:ph type="dt" sz="half" idx="10"/>
          </p:nvPr>
        </p:nvSpPr>
        <p:spPr>
          <a:ln/>
        </p:spPr>
        <p:txBody>
          <a:bodyPr/>
          <a:lstStyle>
            <a:lvl1pPr>
              <a:defRPr/>
            </a:lvl1pPr>
          </a:lstStyle>
          <a:p>
            <a:pPr>
              <a:defRPr/>
            </a:pPr>
            <a:endParaRPr lang="de-DE"/>
          </a:p>
        </p:txBody>
      </p:sp>
      <p:sp>
        <p:nvSpPr>
          <p:cNvPr id="6" name="Rectangle 12"/>
          <p:cNvSpPr>
            <a:spLocks noGrp="1" noChangeArrowheads="1"/>
          </p:cNvSpPr>
          <p:nvPr>
            <p:ph type="ftr" sz="quarter" idx="11"/>
          </p:nvPr>
        </p:nvSpPr>
        <p:spPr>
          <a:ln/>
        </p:spPr>
        <p:txBody>
          <a:bodyPr/>
          <a:lstStyle>
            <a:lvl1pPr>
              <a:defRPr/>
            </a:lvl1pPr>
          </a:lstStyle>
          <a:p>
            <a:pPr>
              <a:defRPr/>
            </a:pPr>
            <a:endParaRPr lang="de-DE"/>
          </a:p>
        </p:txBody>
      </p:sp>
      <p:sp>
        <p:nvSpPr>
          <p:cNvPr id="7" name="Rectangle 13"/>
          <p:cNvSpPr>
            <a:spLocks noGrp="1" noChangeArrowheads="1"/>
          </p:cNvSpPr>
          <p:nvPr>
            <p:ph type="sldNum" sz="quarter" idx="12"/>
          </p:nvPr>
        </p:nvSpPr>
        <p:spPr>
          <a:ln/>
        </p:spPr>
        <p:txBody>
          <a:bodyPr/>
          <a:lstStyle>
            <a:lvl1pPr>
              <a:defRPr/>
            </a:lvl1pPr>
          </a:lstStyle>
          <a:p>
            <a:pPr>
              <a:defRPr/>
            </a:pPr>
            <a:fld id="{0EC62AA1-F71A-4D28-8898-9E10CD5891AB}" type="slidenum">
              <a:rPr lang="de-DE"/>
              <a:pPr>
                <a:defRPr/>
              </a:pPr>
              <a:t>‹Nr.›</a:t>
            </a:fld>
            <a:endParaRPr lang="de-DE"/>
          </a:p>
        </p:txBody>
      </p:sp>
    </p:spTree>
    <p:extLst>
      <p:ext uri="{BB962C8B-B14F-4D97-AF65-F5344CB8AC3E}">
        <p14:creationId xmlns:p14="http://schemas.microsoft.com/office/powerpoint/2010/main" val="2504112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1"/>
          <p:cNvSpPr>
            <a:spLocks noGrp="1" noChangeArrowheads="1"/>
          </p:cNvSpPr>
          <p:nvPr>
            <p:ph type="dt" sz="half" idx="10"/>
          </p:nvPr>
        </p:nvSpPr>
        <p:spPr>
          <a:ln/>
        </p:spPr>
        <p:txBody>
          <a:bodyPr/>
          <a:lstStyle>
            <a:lvl1pPr>
              <a:defRPr/>
            </a:lvl1pPr>
          </a:lstStyle>
          <a:p>
            <a:pPr>
              <a:defRPr/>
            </a:pPr>
            <a:endParaRPr lang="de-DE"/>
          </a:p>
        </p:txBody>
      </p:sp>
      <p:sp>
        <p:nvSpPr>
          <p:cNvPr id="5" name="Rectangle 12"/>
          <p:cNvSpPr>
            <a:spLocks noGrp="1" noChangeArrowheads="1"/>
          </p:cNvSpPr>
          <p:nvPr>
            <p:ph type="ftr" sz="quarter" idx="11"/>
          </p:nvPr>
        </p:nvSpPr>
        <p:spPr>
          <a:ln/>
        </p:spPr>
        <p:txBody>
          <a:bodyPr/>
          <a:lstStyle>
            <a:lvl1pPr>
              <a:defRPr/>
            </a:lvl1pPr>
          </a:lstStyle>
          <a:p>
            <a:pPr>
              <a:defRPr/>
            </a:pPr>
            <a:endParaRPr lang="de-DE"/>
          </a:p>
        </p:txBody>
      </p:sp>
      <p:sp>
        <p:nvSpPr>
          <p:cNvPr id="6" name="Rectangle 13"/>
          <p:cNvSpPr>
            <a:spLocks noGrp="1" noChangeArrowheads="1"/>
          </p:cNvSpPr>
          <p:nvPr>
            <p:ph type="sldNum" sz="quarter" idx="12"/>
          </p:nvPr>
        </p:nvSpPr>
        <p:spPr>
          <a:ln/>
        </p:spPr>
        <p:txBody>
          <a:bodyPr/>
          <a:lstStyle>
            <a:lvl1pPr>
              <a:defRPr/>
            </a:lvl1pPr>
          </a:lstStyle>
          <a:p>
            <a:pPr>
              <a:defRPr/>
            </a:pPr>
            <a:fld id="{A80D4B90-3C68-41BC-A933-BA2F87F68844}" type="slidenum">
              <a:rPr lang="de-DE"/>
              <a:pPr>
                <a:defRPr/>
              </a:pPr>
              <a:t>‹Nr.›</a:t>
            </a:fld>
            <a:endParaRPr lang="de-DE"/>
          </a:p>
        </p:txBody>
      </p:sp>
    </p:spTree>
    <p:extLst>
      <p:ext uri="{BB962C8B-B14F-4D97-AF65-F5344CB8AC3E}">
        <p14:creationId xmlns:p14="http://schemas.microsoft.com/office/powerpoint/2010/main" val="315536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8463" y="244475"/>
            <a:ext cx="2097087"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44475"/>
            <a:ext cx="6138863"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1"/>
          <p:cNvSpPr>
            <a:spLocks noGrp="1" noChangeArrowheads="1"/>
          </p:cNvSpPr>
          <p:nvPr>
            <p:ph type="dt" sz="half" idx="10"/>
          </p:nvPr>
        </p:nvSpPr>
        <p:spPr>
          <a:ln/>
        </p:spPr>
        <p:txBody>
          <a:bodyPr/>
          <a:lstStyle>
            <a:lvl1pPr>
              <a:defRPr/>
            </a:lvl1pPr>
          </a:lstStyle>
          <a:p>
            <a:pPr>
              <a:defRPr/>
            </a:pPr>
            <a:endParaRPr lang="de-DE"/>
          </a:p>
        </p:txBody>
      </p:sp>
      <p:sp>
        <p:nvSpPr>
          <p:cNvPr id="5" name="Rectangle 12"/>
          <p:cNvSpPr>
            <a:spLocks noGrp="1" noChangeArrowheads="1"/>
          </p:cNvSpPr>
          <p:nvPr>
            <p:ph type="ftr" sz="quarter" idx="11"/>
          </p:nvPr>
        </p:nvSpPr>
        <p:spPr>
          <a:ln/>
        </p:spPr>
        <p:txBody>
          <a:bodyPr/>
          <a:lstStyle>
            <a:lvl1pPr>
              <a:defRPr/>
            </a:lvl1pPr>
          </a:lstStyle>
          <a:p>
            <a:pPr>
              <a:defRPr/>
            </a:pPr>
            <a:endParaRPr lang="de-DE"/>
          </a:p>
        </p:txBody>
      </p:sp>
      <p:sp>
        <p:nvSpPr>
          <p:cNvPr id="6" name="Rectangle 13"/>
          <p:cNvSpPr>
            <a:spLocks noGrp="1" noChangeArrowheads="1"/>
          </p:cNvSpPr>
          <p:nvPr>
            <p:ph type="sldNum" sz="quarter" idx="12"/>
          </p:nvPr>
        </p:nvSpPr>
        <p:spPr>
          <a:ln/>
        </p:spPr>
        <p:txBody>
          <a:bodyPr/>
          <a:lstStyle>
            <a:lvl1pPr>
              <a:defRPr/>
            </a:lvl1pPr>
          </a:lstStyle>
          <a:p>
            <a:pPr>
              <a:defRPr/>
            </a:pPr>
            <a:fld id="{A88C34FC-4CC5-4FAA-B89E-92C5146DB7F5}" type="slidenum">
              <a:rPr lang="de-DE"/>
              <a:pPr>
                <a:defRPr/>
              </a:pPr>
              <a:t>‹Nr.›</a:t>
            </a:fld>
            <a:endParaRPr lang="de-DE"/>
          </a:p>
        </p:txBody>
      </p:sp>
    </p:spTree>
    <p:extLst>
      <p:ext uri="{BB962C8B-B14F-4D97-AF65-F5344CB8AC3E}">
        <p14:creationId xmlns:p14="http://schemas.microsoft.com/office/powerpoint/2010/main" val="1073394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el, ClipAr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44475"/>
            <a:ext cx="8385175" cy="1431925"/>
          </a:xfrm>
        </p:spPr>
        <p:txBody>
          <a:bodyPr/>
          <a:lstStyle/>
          <a:p>
            <a:r>
              <a:rPr lang="de-DE"/>
              <a:t>Titelmasterformat durch Klicken bearbeiten</a:t>
            </a:r>
          </a:p>
        </p:txBody>
      </p:sp>
      <p:sp>
        <p:nvSpPr>
          <p:cNvPr id="3" name="ClipArt-Platzhalter 2"/>
          <p:cNvSpPr>
            <a:spLocks noGrp="1"/>
          </p:cNvSpPr>
          <p:nvPr>
            <p:ph type="clipArt" sz="half" idx="1"/>
          </p:nvPr>
        </p:nvSpPr>
        <p:spPr>
          <a:xfrm>
            <a:off x="838200" y="1905000"/>
            <a:ext cx="3927475" cy="4191000"/>
          </a:xfrm>
        </p:spPr>
        <p:txBody>
          <a:bodyPr/>
          <a:lstStyle/>
          <a:p>
            <a:pPr lvl="0"/>
            <a:endParaRPr lang="de-DE" noProof="0"/>
          </a:p>
        </p:txBody>
      </p:sp>
      <p:sp>
        <p:nvSpPr>
          <p:cNvPr id="4" name="Textplatzhalter 3"/>
          <p:cNvSpPr>
            <a:spLocks noGrp="1"/>
          </p:cNvSpPr>
          <p:nvPr>
            <p:ph type="body" sz="half" idx="2"/>
          </p:nvPr>
        </p:nvSpPr>
        <p:spPr>
          <a:xfrm>
            <a:off x="4918075" y="1905000"/>
            <a:ext cx="3927475" cy="4191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11"/>
          <p:cNvSpPr>
            <a:spLocks noGrp="1" noChangeArrowheads="1"/>
          </p:cNvSpPr>
          <p:nvPr>
            <p:ph type="dt" sz="half" idx="10"/>
          </p:nvPr>
        </p:nvSpPr>
        <p:spPr>
          <a:ln/>
        </p:spPr>
        <p:txBody>
          <a:bodyPr/>
          <a:lstStyle>
            <a:lvl1pPr>
              <a:defRPr/>
            </a:lvl1pPr>
          </a:lstStyle>
          <a:p>
            <a:pPr>
              <a:defRPr/>
            </a:pPr>
            <a:endParaRPr lang="de-DE"/>
          </a:p>
        </p:txBody>
      </p:sp>
      <p:sp>
        <p:nvSpPr>
          <p:cNvPr id="6" name="Rectangle 12"/>
          <p:cNvSpPr>
            <a:spLocks noGrp="1" noChangeArrowheads="1"/>
          </p:cNvSpPr>
          <p:nvPr>
            <p:ph type="ftr" sz="quarter" idx="11"/>
          </p:nvPr>
        </p:nvSpPr>
        <p:spPr>
          <a:ln/>
        </p:spPr>
        <p:txBody>
          <a:bodyPr/>
          <a:lstStyle>
            <a:lvl1pPr>
              <a:defRPr/>
            </a:lvl1pPr>
          </a:lstStyle>
          <a:p>
            <a:pPr>
              <a:defRPr/>
            </a:pPr>
            <a:endParaRPr lang="de-DE"/>
          </a:p>
        </p:txBody>
      </p:sp>
      <p:sp>
        <p:nvSpPr>
          <p:cNvPr id="7" name="Rectangle 13"/>
          <p:cNvSpPr>
            <a:spLocks noGrp="1" noChangeArrowheads="1"/>
          </p:cNvSpPr>
          <p:nvPr>
            <p:ph type="sldNum" sz="quarter" idx="12"/>
          </p:nvPr>
        </p:nvSpPr>
        <p:spPr>
          <a:ln/>
        </p:spPr>
        <p:txBody>
          <a:bodyPr/>
          <a:lstStyle>
            <a:lvl1pPr>
              <a:defRPr/>
            </a:lvl1pPr>
          </a:lstStyle>
          <a:p>
            <a:pPr>
              <a:defRPr/>
            </a:pPr>
            <a:fld id="{DF00AD4D-7B1A-4141-9C82-481E83F0B80A}" type="slidenum">
              <a:rPr lang="de-DE"/>
              <a:pPr>
                <a:defRPr/>
              </a:pPr>
              <a:t>‹Nr.›</a:t>
            </a:fld>
            <a:endParaRPr lang="de-DE"/>
          </a:p>
        </p:txBody>
      </p:sp>
    </p:spTree>
    <p:extLst>
      <p:ext uri="{BB962C8B-B14F-4D97-AF65-F5344CB8AC3E}">
        <p14:creationId xmlns:p14="http://schemas.microsoft.com/office/powerpoint/2010/main" val="409431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44475"/>
            <a:ext cx="8385175" cy="1431925"/>
          </a:xfrm>
        </p:spPr>
        <p:txBody>
          <a:bodyPr/>
          <a:lstStyle/>
          <a:p>
            <a:r>
              <a:rPr lang="de-DE"/>
              <a:t>Titelmasterformat durch Klicken bearbeiten</a:t>
            </a:r>
          </a:p>
        </p:txBody>
      </p:sp>
      <p:sp>
        <p:nvSpPr>
          <p:cNvPr id="3" name="Textplatzhalter 2"/>
          <p:cNvSpPr>
            <a:spLocks noGrp="1"/>
          </p:cNvSpPr>
          <p:nvPr>
            <p:ph type="body" sz="half" idx="1"/>
          </p:nvPr>
        </p:nvSpPr>
        <p:spPr>
          <a:xfrm>
            <a:off x="838200" y="1905000"/>
            <a:ext cx="3927475" cy="4191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918075" y="1905000"/>
            <a:ext cx="3927475" cy="4191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11"/>
          <p:cNvSpPr>
            <a:spLocks noGrp="1" noChangeArrowheads="1"/>
          </p:cNvSpPr>
          <p:nvPr>
            <p:ph type="dt" sz="half" idx="10"/>
          </p:nvPr>
        </p:nvSpPr>
        <p:spPr>
          <a:ln/>
        </p:spPr>
        <p:txBody>
          <a:bodyPr/>
          <a:lstStyle>
            <a:lvl1pPr>
              <a:defRPr/>
            </a:lvl1pPr>
          </a:lstStyle>
          <a:p>
            <a:pPr>
              <a:defRPr/>
            </a:pPr>
            <a:endParaRPr lang="de-DE"/>
          </a:p>
        </p:txBody>
      </p:sp>
      <p:sp>
        <p:nvSpPr>
          <p:cNvPr id="6" name="Rectangle 12"/>
          <p:cNvSpPr>
            <a:spLocks noGrp="1" noChangeArrowheads="1"/>
          </p:cNvSpPr>
          <p:nvPr>
            <p:ph type="ftr" sz="quarter" idx="11"/>
          </p:nvPr>
        </p:nvSpPr>
        <p:spPr>
          <a:ln/>
        </p:spPr>
        <p:txBody>
          <a:bodyPr/>
          <a:lstStyle>
            <a:lvl1pPr>
              <a:defRPr/>
            </a:lvl1pPr>
          </a:lstStyle>
          <a:p>
            <a:pPr>
              <a:defRPr/>
            </a:pPr>
            <a:endParaRPr lang="de-DE"/>
          </a:p>
        </p:txBody>
      </p:sp>
      <p:sp>
        <p:nvSpPr>
          <p:cNvPr id="7" name="Rectangle 13"/>
          <p:cNvSpPr>
            <a:spLocks noGrp="1" noChangeArrowheads="1"/>
          </p:cNvSpPr>
          <p:nvPr>
            <p:ph type="sldNum" sz="quarter" idx="12"/>
          </p:nvPr>
        </p:nvSpPr>
        <p:spPr>
          <a:ln/>
        </p:spPr>
        <p:txBody>
          <a:bodyPr/>
          <a:lstStyle>
            <a:lvl1pPr>
              <a:defRPr/>
            </a:lvl1pPr>
          </a:lstStyle>
          <a:p>
            <a:pPr>
              <a:defRPr/>
            </a:pPr>
            <a:fld id="{21F783AA-3820-4BA6-ADAF-0E2AF2A854B3}" type="slidenum">
              <a:rPr lang="de-DE"/>
              <a:pPr>
                <a:defRPr/>
              </a:pPr>
              <a:t>‹Nr.›</a:t>
            </a:fld>
            <a:endParaRPr lang="de-DE"/>
          </a:p>
        </p:txBody>
      </p:sp>
    </p:spTree>
    <p:extLst>
      <p:ext uri="{BB962C8B-B14F-4D97-AF65-F5344CB8AC3E}">
        <p14:creationId xmlns:p14="http://schemas.microsoft.com/office/powerpoint/2010/main" val="1907613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44475"/>
            <a:ext cx="8385175" cy="1431925"/>
          </a:xfrm>
        </p:spPr>
        <p:txBody>
          <a:bodyPr/>
          <a:lstStyle/>
          <a:p>
            <a:r>
              <a:rPr lang="de-DE"/>
              <a:t>Titelmasterformat durch Klicken bearbeiten</a:t>
            </a:r>
          </a:p>
        </p:txBody>
      </p:sp>
      <p:sp>
        <p:nvSpPr>
          <p:cNvPr id="3" name="Textplatzhalter 2"/>
          <p:cNvSpPr>
            <a:spLocks noGrp="1"/>
          </p:cNvSpPr>
          <p:nvPr>
            <p:ph type="body" sz="half" idx="1"/>
          </p:nvPr>
        </p:nvSpPr>
        <p:spPr>
          <a:xfrm>
            <a:off x="838200" y="1905000"/>
            <a:ext cx="3927475" cy="4191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918075" y="19050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918075" y="40767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11"/>
          <p:cNvSpPr>
            <a:spLocks noGrp="1" noChangeArrowheads="1"/>
          </p:cNvSpPr>
          <p:nvPr>
            <p:ph type="dt" sz="half" idx="10"/>
          </p:nvPr>
        </p:nvSpPr>
        <p:spPr>
          <a:ln/>
        </p:spPr>
        <p:txBody>
          <a:bodyPr/>
          <a:lstStyle>
            <a:lvl1pPr>
              <a:defRPr/>
            </a:lvl1pPr>
          </a:lstStyle>
          <a:p>
            <a:pPr>
              <a:defRPr/>
            </a:pPr>
            <a:endParaRPr lang="de-DE"/>
          </a:p>
        </p:txBody>
      </p:sp>
      <p:sp>
        <p:nvSpPr>
          <p:cNvPr id="7" name="Rectangle 12"/>
          <p:cNvSpPr>
            <a:spLocks noGrp="1" noChangeArrowheads="1"/>
          </p:cNvSpPr>
          <p:nvPr>
            <p:ph type="ftr" sz="quarter" idx="11"/>
          </p:nvPr>
        </p:nvSpPr>
        <p:spPr>
          <a:ln/>
        </p:spPr>
        <p:txBody>
          <a:bodyPr/>
          <a:lstStyle>
            <a:lvl1pPr>
              <a:defRPr/>
            </a:lvl1pPr>
          </a:lstStyle>
          <a:p>
            <a:pPr>
              <a:defRPr/>
            </a:pPr>
            <a:endParaRPr lang="de-DE"/>
          </a:p>
        </p:txBody>
      </p:sp>
      <p:sp>
        <p:nvSpPr>
          <p:cNvPr id="8" name="Rectangle 13"/>
          <p:cNvSpPr>
            <a:spLocks noGrp="1" noChangeArrowheads="1"/>
          </p:cNvSpPr>
          <p:nvPr>
            <p:ph type="sldNum" sz="quarter" idx="12"/>
          </p:nvPr>
        </p:nvSpPr>
        <p:spPr>
          <a:ln/>
        </p:spPr>
        <p:txBody>
          <a:bodyPr/>
          <a:lstStyle>
            <a:lvl1pPr>
              <a:defRPr/>
            </a:lvl1pPr>
          </a:lstStyle>
          <a:p>
            <a:pPr>
              <a:defRPr/>
            </a:pPr>
            <a:fld id="{00977B8E-B5B5-40C9-913D-01531724BE44}" type="slidenum">
              <a:rPr lang="de-DE"/>
              <a:pPr>
                <a:defRPr/>
              </a:pPr>
              <a:t>‹Nr.›</a:t>
            </a:fld>
            <a:endParaRPr lang="de-DE"/>
          </a:p>
        </p:txBody>
      </p:sp>
    </p:spTree>
    <p:extLst>
      <p:ext uri="{BB962C8B-B14F-4D97-AF65-F5344CB8AC3E}">
        <p14:creationId xmlns:p14="http://schemas.microsoft.com/office/powerpoint/2010/main" val="1750760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44475"/>
            <a:ext cx="8385175" cy="1431925"/>
          </a:xfrm>
        </p:spPr>
        <p:txBody>
          <a:bodyPr/>
          <a:lstStyle/>
          <a:p>
            <a:r>
              <a:rPr lang="de-DE"/>
              <a:t>Titelmasterformat durch Klicken bearbeiten</a:t>
            </a:r>
          </a:p>
        </p:txBody>
      </p:sp>
      <p:sp>
        <p:nvSpPr>
          <p:cNvPr id="3" name="Inhaltsplatzhalter 2"/>
          <p:cNvSpPr>
            <a:spLocks noGrp="1"/>
          </p:cNvSpPr>
          <p:nvPr>
            <p:ph sz="quarter" idx="1"/>
          </p:nvPr>
        </p:nvSpPr>
        <p:spPr>
          <a:xfrm>
            <a:off x="838200" y="19050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918075" y="19050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838200" y="40767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918075" y="40767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11"/>
          <p:cNvSpPr>
            <a:spLocks noGrp="1" noChangeArrowheads="1"/>
          </p:cNvSpPr>
          <p:nvPr>
            <p:ph type="dt" sz="half" idx="10"/>
          </p:nvPr>
        </p:nvSpPr>
        <p:spPr>
          <a:ln/>
        </p:spPr>
        <p:txBody>
          <a:bodyPr/>
          <a:lstStyle>
            <a:lvl1pPr>
              <a:defRPr/>
            </a:lvl1pPr>
          </a:lstStyle>
          <a:p>
            <a:pPr>
              <a:defRPr/>
            </a:pPr>
            <a:endParaRPr lang="de-DE"/>
          </a:p>
        </p:txBody>
      </p:sp>
      <p:sp>
        <p:nvSpPr>
          <p:cNvPr id="8" name="Rectangle 12"/>
          <p:cNvSpPr>
            <a:spLocks noGrp="1" noChangeArrowheads="1"/>
          </p:cNvSpPr>
          <p:nvPr>
            <p:ph type="ftr" sz="quarter" idx="11"/>
          </p:nvPr>
        </p:nvSpPr>
        <p:spPr>
          <a:ln/>
        </p:spPr>
        <p:txBody>
          <a:bodyPr/>
          <a:lstStyle>
            <a:lvl1pPr>
              <a:defRPr/>
            </a:lvl1pPr>
          </a:lstStyle>
          <a:p>
            <a:pPr>
              <a:defRPr/>
            </a:pPr>
            <a:endParaRPr lang="de-DE"/>
          </a:p>
        </p:txBody>
      </p:sp>
      <p:sp>
        <p:nvSpPr>
          <p:cNvPr id="9" name="Rectangle 13"/>
          <p:cNvSpPr>
            <a:spLocks noGrp="1" noChangeArrowheads="1"/>
          </p:cNvSpPr>
          <p:nvPr>
            <p:ph type="sldNum" sz="quarter" idx="12"/>
          </p:nvPr>
        </p:nvSpPr>
        <p:spPr>
          <a:ln/>
        </p:spPr>
        <p:txBody>
          <a:bodyPr/>
          <a:lstStyle>
            <a:lvl1pPr>
              <a:defRPr/>
            </a:lvl1pPr>
          </a:lstStyle>
          <a:p>
            <a:pPr>
              <a:defRPr/>
            </a:pPr>
            <a:fld id="{642B2817-1B9B-4516-A44C-742E4F1270DF}" type="slidenum">
              <a:rPr lang="de-DE"/>
              <a:pPr>
                <a:defRPr/>
              </a:pPr>
              <a:t>‹Nr.›</a:t>
            </a:fld>
            <a:endParaRPr lang="de-DE"/>
          </a:p>
        </p:txBody>
      </p:sp>
    </p:spTree>
    <p:extLst>
      <p:ext uri="{BB962C8B-B14F-4D97-AF65-F5344CB8AC3E}">
        <p14:creationId xmlns:p14="http://schemas.microsoft.com/office/powerpoint/2010/main" val="351124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44475"/>
            <a:ext cx="8388350" cy="585152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11"/>
          <p:cNvSpPr>
            <a:spLocks noGrp="1" noChangeArrowheads="1"/>
          </p:cNvSpPr>
          <p:nvPr>
            <p:ph type="dt" sz="half" idx="10"/>
          </p:nvPr>
        </p:nvSpPr>
        <p:spPr>
          <a:ln/>
        </p:spPr>
        <p:txBody>
          <a:bodyPr/>
          <a:lstStyle>
            <a:lvl1pPr>
              <a:defRPr/>
            </a:lvl1pPr>
          </a:lstStyle>
          <a:p>
            <a:pPr>
              <a:defRPr/>
            </a:pPr>
            <a:endParaRPr lang="de-DE"/>
          </a:p>
        </p:txBody>
      </p:sp>
      <p:sp>
        <p:nvSpPr>
          <p:cNvPr id="4" name="Rectangle 12"/>
          <p:cNvSpPr>
            <a:spLocks noGrp="1" noChangeArrowheads="1"/>
          </p:cNvSpPr>
          <p:nvPr>
            <p:ph type="ftr" sz="quarter" idx="11"/>
          </p:nvPr>
        </p:nvSpPr>
        <p:spPr>
          <a:ln/>
        </p:spPr>
        <p:txBody>
          <a:bodyPr/>
          <a:lstStyle>
            <a:lvl1pPr>
              <a:defRPr/>
            </a:lvl1pPr>
          </a:lstStyle>
          <a:p>
            <a:pPr>
              <a:defRPr/>
            </a:pPr>
            <a:endParaRPr lang="de-DE"/>
          </a:p>
        </p:txBody>
      </p:sp>
      <p:sp>
        <p:nvSpPr>
          <p:cNvPr id="5" name="Rectangle 13"/>
          <p:cNvSpPr>
            <a:spLocks noGrp="1" noChangeArrowheads="1"/>
          </p:cNvSpPr>
          <p:nvPr>
            <p:ph type="sldNum" sz="quarter" idx="12"/>
          </p:nvPr>
        </p:nvSpPr>
        <p:spPr>
          <a:ln/>
        </p:spPr>
        <p:txBody>
          <a:bodyPr/>
          <a:lstStyle>
            <a:lvl1pPr>
              <a:defRPr/>
            </a:lvl1pPr>
          </a:lstStyle>
          <a:p>
            <a:pPr>
              <a:defRPr/>
            </a:pPr>
            <a:fld id="{0DF98BB5-A5A9-4708-9B5C-8BB2520DD416}" type="slidenum">
              <a:rPr lang="de-DE"/>
              <a:pPr>
                <a:defRPr/>
              </a:pPr>
              <a:t>‹Nr.›</a:t>
            </a:fld>
            <a:endParaRPr lang="de-DE"/>
          </a:p>
        </p:txBody>
      </p:sp>
    </p:spTree>
    <p:extLst>
      <p:ext uri="{BB962C8B-B14F-4D97-AF65-F5344CB8AC3E}">
        <p14:creationId xmlns:p14="http://schemas.microsoft.com/office/powerpoint/2010/main" val="38018493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44475"/>
            <a:ext cx="8385175" cy="1431925"/>
          </a:xfrm>
        </p:spPr>
        <p:txBody>
          <a:bodyPr/>
          <a:lstStyle/>
          <a:p>
            <a:r>
              <a:rPr lang="de-DE"/>
              <a:t>Titelmasterformat durch Klicken bearbeiten</a:t>
            </a:r>
          </a:p>
        </p:txBody>
      </p:sp>
      <p:sp>
        <p:nvSpPr>
          <p:cNvPr id="3" name="Inhaltsplatzhalter 2"/>
          <p:cNvSpPr>
            <a:spLocks noGrp="1"/>
          </p:cNvSpPr>
          <p:nvPr>
            <p:ph sz="half" idx="1"/>
          </p:nvPr>
        </p:nvSpPr>
        <p:spPr>
          <a:xfrm>
            <a:off x="838200" y="1905000"/>
            <a:ext cx="3927475" cy="4191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918075" y="19050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918075" y="4076700"/>
            <a:ext cx="3927475" cy="20193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11"/>
          <p:cNvSpPr>
            <a:spLocks noGrp="1" noChangeArrowheads="1"/>
          </p:cNvSpPr>
          <p:nvPr>
            <p:ph type="dt" sz="half" idx="10"/>
          </p:nvPr>
        </p:nvSpPr>
        <p:spPr>
          <a:ln/>
        </p:spPr>
        <p:txBody>
          <a:bodyPr/>
          <a:lstStyle>
            <a:lvl1pPr>
              <a:defRPr/>
            </a:lvl1pPr>
          </a:lstStyle>
          <a:p>
            <a:pPr>
              <a:defRPr/>
            </a:pPr>
            <a:endParaRPr lang="de-DE"/>
          </a:p>
        </p:txBody>
      </p:sp>
      <p:sp>
        <p:nvSpPr>
          <p:cNvPr id="7" name="Rectangle 12"/>
          <p:cNvSpPr>
            <a:spLocks noGrp="1" noChangeArrowheads="1"/>
          </p:cNvSpPr>
          <p:nvPr>
            <p:ph type="ftr" sz="quarter" idx="11"/>
          </p:nvPr>
        </p:nvSpPr>
        <p:spPr>
          <a:ln/>
        </p:spPr>
        <p:txBody>
          <a:bodyPr/>
          <a:lstStyle>
            <a:lvl1pPr>
              <a:defRPr/>
            </a:lvl1pPr>
          </a:lstStyle>
          <a:p>
            <a:pPr>
              <a:defRPr/>
            </a:pPr>
            <a:endParaRPr lang="de-DE"/>
          </a:p>
        </p:txBody>
      </p:sp>
      <p:sp>
        <p:nvSpPr>
          <p:cNvPr id="8" name="Rectangle 13"/>
          <p:cNvSpPr>
            <a:spLocks noGrp="1" noChangeArrowheads="1"/>
          </p:cNvSpPr>
          <p:nvPr>
            <p:ph type="sldNum" sz="quarter" idx="12"/>
          </p:nvPr>
        </p:nvSpPr>
        <p:spPr>
          <a:ln/>
        </p:spPr>
        <p:txBody>
          <a:bodyPr/>
          <a:lstStyle>
            <a:lvl1pPr>
              <a:defRPr/>
            </a:lvl1pPr>
          </a:lstStyle>
          <a:p>
            <a:pPr>
              <a:defRPr/>
            </a:pPr>
            <a:fld id="{6DB6A6B9-4E33-4CB1-9D71-E3BA7D749D85}" type="slidenum">
              <a:rPr lang="de-DE"/>
              <a:pPr>
                <a:defRPr/>
              </a:pPr>
              <a:t>‹Nr.›</a:t>
            </a:fld>
            <a:endParaRPr lang="de-DE"/>
          </a:p>
        </p:txBody>
      </p:sp>
    </p:spTree>
    <p:extLst>
      <p:ext uri="{BB962C8B-B14F-4D97-AF65-F5344CB8AC3E}">
        <p14:creationId xmlns:p14="http://schemas.microsoft.com/office/powerpoint/2010/main" val="3608687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457200" y="244475"/>
            <a:ext cx="8385175" cy="1431925"/>
          </a:xfrm>
        </p:spPr>
        <p:txBody>
          <a:bodyPr/>
          <a:lstStyle/>
          <a:p>
            <a:r>
              <a:rPr lang="de-DE"/>
              <a:t>Titelmasterformat durch Klicken bearbeiten</a:t>
            </a:r>
          </a:p>
        </p:txBody>
      </p:sp>
      <p:sp>
        <p:nvSpPr>
          <p:cNvPr id="3" name="Tabellenplatzhalter 2"/>
          <p:cNvSpPr>
            <a:spLocks noGrp="1"/>
          </p:cNvSpPr>
          <p:nvPr>
            <p:ph type="tbl" idx="1"/>
          </p:nvPr>
        </p:nvSpPr>
        <p:spPr>
          <a:xfrm>
            <a:off x="838200" y="1905000"/>
            <a:ext cx="8007350" cy="4191000"/>
          </a:xfrm>
        </p:spPr>
        <p:txBody>
          <a:bodyPr/>
          <a:lstStyle/>
          <a:p>
            <a:pPr lvl="0"/>
            <a:endParaRPr lang="de-DE" noProof="0"/>
          </a:p>
        </p:txBody>
      </p:sp>
      <p:sp>
        <p:nvSpPr>
          <p:cNvPr id="4" name="Rectangle 11"/>
          <p:cNvSpPr>
            <a:spLocks noGrp="1" noChangeArrowheads="1"/>
          </p:cNvSpPr>
          <p:nvPr>
            <p:ph type="dt" sz="half" idx="10"/>
          </p:nvPr>
        </p:nvSpPr>
        <p:spPr>
          <a:ln/>
        </p:spPr>
        <p:txBody>
          <a:bodyPr/>
          <a:lstStyle>
            <a:lvl1pPr>
              <a:defRPr/>
            </a:lvl1pPr>
          </a:lstStyle>
          <a:p>
            <a:pPr>
              <a:defRPr/>
            </a:pPr>
            <a:endParaRPr lang="de-DE"/>
          </a:p>
        </p:txBody>
      </p:sp>
      <p:sp>
        <p:nvSpPr>
          <p:cNvPr id="5" name="Rectangle 12"/>
          <p:cNvSpPr>
            <a:spLocks noGrp="1" noChangeArrowheads="1"/>
          </p:cNvSpPr>
          <p:nvPr>
            <p:ph type="ftr" sz="quarter" idx="11"/>
          </p:nvPr>
        </p:nvSpPr>
        <p:spPr>
          <a:ln/>
        </p:spPr>
        <p:txBody>
          <a:bodyPr/>
          <a:lstStyle>
            <a:lvl1pPr>
              <a:defRPr/>
            </a:lvl1pPr>
          </a:lstStyle>
          <a:p>
            <a:pPr>
              <a:defRPr/>
            </a:pPr>
            <a:endParaRPr lang="de-DE"/>
          </a:p>
        </p:txBody>
      </p:sp>
      <p:sp>
        <p:nvSpPr>
          <p:cNvPr id="6" name="Rectangle 13"/>
          <p:cNvSpPr>
            <a:spLocks noGrp="1" noChangeArrowheads="1"/>
          </p:cNvSpPr>
          <p:nvPr>
            <p:ph type="sldNum" sz="quarter" idx="12"/>
          </p:nvPr>
        </p:nvSpPr>
        <p:spPr>
          <a:ln/>
        </p:spPr>
        <p:txBody>
          <a:bodyPr/>
          <a:lstStyle>
            <a:lvl1pPr>
              <a:defRPr/>
            </a:lvl1pPr>
          </a:lstStyle>
          <a:p>
            <a:pPr>
              <a:defRPr/>
            </a:pPr>
            <a:fld id="{2E2F703E-9532-4268-A24A-8E51E0074A7A}" type="slidenum">
              <a:rPr lang="de-DE"/>
              <a:pPr>
                <a:defRPr/>
              </a:pPr>
              <a:t>‹Nr.›</a:t>
            </a:fld>
            <a:endParaRPr lang="de-DE"/>
          </a:p>
        </p:txBody>
      </p:sp>
    </p:spTree>
    <p:extLst>
      <p:ext uri="{BB962C8B-B14F-4D97-AF65-F5344CB8AC3E}">
        <p14:creationId xmlns:p14="http://schemas.microsoft.com/office/powerpoint/2010/main" val="527479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19088" y="1828800"/>
            <a:ext cx="8824912" cy="5029200"/>
            <a:chOff x="201" y="1152"/>
            <a:chExt cx="5559" cy="3168"/>
          </a:xfrm>
        </p:grpSpPr>
        <p:sp>
          <p:nvSpPr>
            <p:cNvPr id="1032" name="Freeform 3"/>
            <p:cNvSpPr>
              <a:spLocks/>
            </p:cNvSpPr>
            <p:nvPr/>
          </p:nvSpPr>
          <p:spPr bwMode="ltGray">
            <a:xfrm>
              <a:off x="528" y="2909"/>
              <a:ext cx="5232" cy="1411"/>
            </a:xfrm>
            <a:custGeom>
              <a:avLst/>
              <a:gdLst>
                <a:gd name="T0" fmla="*/ 0 w 4897"/>
                <a:gd name="T1" fmla="*/ 0 h 2182"/>
                <a:gd name="T2" fmla="*/ 0 w 4897"/>
                <a:gd name="T3" fmla="*/ 1411 h 2182"/>
                <a:gd name="T4" fmla="*/ 5232 w 4897"/>
                <a:gd name="T5" fmla="*/ 1411 h 2182"/>
                <a:gd name="T6" fmla="*/ 5232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bg2">
                <a:alpha val="3019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3" name="Freeform 4"/>
            <p:cNvSpPr>
              <a:spLocks/>
            </p:cNvSpPr>
            <p:nvPr/>
          </p:nvSpPr>
          <p:spPr bwMode="ltGray">
            <a:xfrm>
              <a:off x="210" y="1152"/>
              <a:ext cx="5550" cy="3168"/>
            </a:xfrm>
            <a:custGeom>
              <a:avLst/>
              <a:gdLst>
                <a:gd name="T0" fmla="*/ 330 w 5550"/>
                <a:gd name="T1" fmla="*/ 1764 h 3168"/>
                <a:gd name="T2" fmla="*/ 0 w 5550"/>
                <a:gd name="T3" fmla="*/ 1764 h 3168"/>
                <a:gd name="T4" fmla="*/ 0 w 5550"/>
                <a:gd name="T5" fmla="*/ 3168 h 3168"/>
                <a:gd name="T6" fmla="*/ 5550 w 5550"/>
                <a:gd name="T7" fmla="*/ 3168 h 3168"/>
                <a:gd name="T8" fmla="*/ 5550 w 5550"/>
                <a:gd name="T9" fmla="*/ 0 h 3168"/>
                <a:gd name="T10" fmla="*/ 330 w 5550"/>
                <a:gd name="T11" fmla="*/ 0 h 3168"/>
                <a:gd name="T12" fmla="*/ 330 w 5550"/>
                <a:gd name="T13" fmla="*/ 1764 h 31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19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4" name="Freeform 5"/>
            <p:cNvSpPr>
              <a:spLocks/>
            </p:cNvSpPr>
            <p:nvPr/>
          </p:nvSpPr>
          <p:spPr bwMode="ltGray">
            <a:xfrm>
              <a:off x="528" y="2932"/>
              <a:ext cx="5232" cy="1388"/>
            </a:xfrm>
            <a:custGeom>
              <a:avLst/>
              <a:gdLst>
                <a:gd name="T0" fmla="*/ 0 w 4897"/>
                <a:gd name="T1" fmla="*/ 0 h 2182"/>
                <a:gd name="T2" fmla="*/ 0 w 4897"/>
                <a:gd name="T3" fmla="*/ 1388 h 2182"/>
                <a:gd name="T4" fmla="*/ 5232 w 4897"/>
                <a:gd name="T5" fmla="*/ 1388 h 2182"/>
                <a:gd name="T6" fmla="*/ 5232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accent2">
                <a:alpha val="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5126" name="Freeform 6"/>
            <p:cNvSpPr>
              <a:spLocks/>
            </p:cNvSpPr>
            <p:nvPr/>
          </p:nvSpPr>
          <p:spPr bwMode="ltGray">
            <a:xfrm>
              <a:off x="528" y="1152"/>
              <a:ext cx="4607"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sp>
          <p:nvSpPr>
            <p:cNvPr id="5127" name="Freeform 7"/>
            <p:cNvSpPr>
              <a:spLocks/>
            </p:cNvSpPr>
            <p:nvPr/>
          </p:nvSpPr>
          <p:spPr bwMode="ltGray">
            <a:xfrm>
              <a:off x="528" y="1152"/>
              <a:ext cx="29" cy="1785"/>
            </a:xfrm>
            <a:custGeom>
              <a:avLst/>
              <a:gdLst>
                <a:gd name="T0" fmla="*/ 0 w 29"/>
                <a:gd name="T1" fmla="*/ 0 h 2161"/>
                <a:gd name="T2" fmla="*/ 0 w 29"/>
                <a:gd name="T3" fmla="*/ 2161 h 2161"/>
                <a:gd name="T4" fmla="*/ 29 w 29"/>
                <a:gd name="T5" fmla="*/ 2161 h 2161"/>
                <a:gd name="T6" fmla="*/ 27 w 29"/>
                <a:gd name="T7" fmla="*/ 27 h 2161"/>
                <a:gd name="T8" fmla="*/ 0 w 29"/>
                <a:gd name="T9" fmla="*/ 0 h 2161"/>
                <a:gd name="T10" fmla="*/ 0 w 29"/>
                <a:gd name="T11" fmla="*/ 0 h 2161"/>
              </a:gdLst>
              <a:ahLst/>
              <a:cxnLst>
                <a:cxn ang="0">
                  <a:pos x="T0" y="T1"/>
                </a:cxn>
                <a:cxn ang="0">
                  <a:pos x="T2" y="T3"/>
                </a:cxn>
                <a:cxn ang="0">
                  <a:pos x="T4" y="T5"/>
                </a:cxn>
                <a:cxn ang="0">
                  <a:pos x="T6" y="T7"/>
                </a:cxn>
                <a:cxn ang="0">
                  <a:pos x="T8" y="T9"/>
                </a:cxn>
                <a:cxn ang="0">
                  <a:pos x="T10" y="T11"/>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sp>
          <p:nvSpPr>
            <p:cNvPr id="5128" name="Freeform 8"/>
            <p:cNvSpPr>
              <a:spLocks/>
            </p:cNvSpPr>
            <p:nvPr/>
          </p:nvSpPr>
          <p:spPr bwMode="ltGray">
            <a:xfrm>
              <a:off x="527" y="2904"/>
              <a:ext cx="29" cy="1416"/>
            </a:xfrm>
            <a:custGeom>
              <a:avLst/>
              <a:gdLst>
                <a:gd name="T0" fmla="*/ 0 w 29"/>
                <a:gd name="T1" fmla="*/ 1416 h 1416"/>
                <a:gd name="T2" fmla="*/ 29 w 29"/>
                <a:gd name="T3" fmla="*/ 1416 h 1416"/>
                <a:gd name="T4" fmla="*/ 28 w 29"/>
                <a:gd name="T5" fmla="*/ 24 h 1416"/>
                <a:gd name="T6" fmla="*/ 0 w 29"/>
                <a:gd name="T7" fmla="*/ 0 h 1416"/>
                <a:gd name="T8" fmla="*/ 0 w 29"/>
                <a:gd name="T9" fmla="*/ 1416 h 1416"/>
              </a:gdLst>
              <a:ahLst/>
              <a:cxnLst>
                <a:cxn ang="0">
                  <a:pos x="T0" y="T1"/>
                </a:cxn>
                <a:cxn ang="0">
                  <a:pos x="T2" y="T3"/>
                </a:cxn>
                <a:cxn ang="0">
                  <a:pos x="T4" y="T5"/>
                </a:cxn>
                <a:cxn ang="0">
                  <a:pos x="T6" y="T7"/>
                </a:cxn>
                <a:cxn ang="0">
                  <a:pos x="T8" y="T9"/>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sp>
          <p:nvSpPr>
            <p:cNvPr id="5129" name="Freeform 9"/>
            <p:cNvSpPr>
              <a:spLocks/>
            </p:cNvSpPr>
            <p:nvPr/>
          </p:nvSpPr>
          <p:spPr bwMode="ltGray">
            <a:xfrm>
              <a:off x="201" y="2904"/>
              <a:ext cx="2879" cy="29"/>
            </a:xfrm>
            <a:custGeom>
              <a:avLst/>
              <a:gdLst>
                <a:gd name="T0" fmla="*/ 0 w 5387"/>
                <a:gd name="T1" fmla="*/ 0 h 149"/>
                <a:gd name="T2" fmla="*/ 0 w 5387"/>
                <a:gd name="T3" fmla="*/ 149 h 149"/>
                <a:gd name="T4" fmla="*/ 5387 w 5387"/>
                <a:gd name="T5" fmla="*/ 149 h 149"/>
                <a:gd name="T6" fmla="*/ 5387 w 5387"/>
                <a:gd name="T7" fmla="*/ 0 h 149"/>
                <a:gd name="T8" fmla="*/ 0 w 5387"/>
                <a:gd name="T9" fmla="*/ 0 h 149"/>
                <a:gd name="T10" fmla="*/ 0 w 5387"/>
                <a:gd name="T11" fmla="*/ 0 h 149"/>
              </a:gdLst>
              <a:ahLst/>
              <a:cxnLst>
                <a:cxn ang="0">
                  <a:pos x="T0" y="T1"/>
                </a:cxn>
                <a:cxn ang="0">
                  <a:pos x="T2" y="T3"/>
                </a:cxn>
                <a:cxn ang="0">
                  <a:pos x="T4" y="T5"/>
                </a:cxn>
                <a:cxn ang="0">
                  <a:pos x="T6" y="T7"/>
                </a:cxn>
                <a:cxn ang="0">
                  <a:pos x="T8" y="T9"/>
                </a:cxn>
                <a:cxn ang="0">
                  <a:pos x="T10" y="T11"/>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sp>
          <p:nvSpPr>
            <p:cNvPr id="5130" name="Freeform 10"/>
            <p:cNvSpPr>
              <a:spLocks/>
            </p:cNvSpPr>
            <p:nvPr/>
          </p:nvSpPr>
          <p:spPr bwMode="ltGray">
            <a:xfrm>
              <a:off x="201" y="2904"/>
              <a:ext cx="30" cy="1416"/>
            </a:xfrm>
            <a:custGeom>
              <a:avLst/>
              <a:gdLst>
                <a:gd name="T0" fmla="*/ 0 w 30"/>
                <a:gd name="T1" fmla="*/ 0 h 1416"/>
                <a:gd name="T2" fmla="*/ 0 w 30"/>
                <a:gd name="T3" fmla="*/ 1416 h 1416"/>
                <a:gd name="T4" fmla="*/ 29 w 30"/>
                <a:gd name="T5" fmla="*/ 1416 h 1416"/>
                <a:gd name="T6" fmla="*/ 30 w 30"/>
                <a:gd name="T7" fmla="*/ 27 h 1416"/>
                <a:gd name="T8" fmla="*/ 0 w 30"/>
                <a:gd name="T9" fmla="*/ 0 h 1416"/>
                <a:gd name="T10" fmla="*/ 0 w 30"/>
                <a:gd name="T11" fmla="*/ 0 h 1416"/>
              </a:gdLst>
              <a:ahLst/>
              <a:cxnLst>
                <a:cxn ang="0">
                  <a:pos x="T0" y="T1"/>
                </a:cxn>
                <a:cxn ang="0">
                  <a:pos x="T2" y="T3"/>
                </a:cxn>
                <a:cxn ang="0">
                  <a:pos x="T4" y="T5"/>
                </a:cxn>
                <a:cxn ang="0">
                  <a:pos x="T6" y="T7"/>
                </a:cxn>
                <a:cxn ang="0">
                  <a:pos x="T8" y="T9"/>
                </a:cxn>
                <a:cxn ang="0">
                  <a:pos x="T10" y="T11"/>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de-DE"/>
            </a:p>
          </p:txBody>
        </p:sp>
      </p:grpSp>
      <p:sp>
        <p:nvSpPr>
          <p:cNvPr id="5131" name="Rectangle 11"/>
          <p:cNvSpPr>
            <a:spLocks noGrp="1" noChangeArrowheads="1"/>
          </p:cNvSpPr>
          <p:nvPr>
            <p:ph type="dt" sz="half" idx="2"/>
          </p:nvPr>
        </p:nvSpPr>
        <p:spPr bwMode="auto">
          <a:xfrm>
            <a:off x="838200" y="6245225"/>
            <a:ext cx="19018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effectLst>
                  <a:outerShdw blurRad="38100" dist="38100" dir="2700000" algn="tl">
                    <a:srgbClr val="FFFFFF"/>
                  </a:outerShdw>
                </a:effectLst>
              </a:defRPr>
            </a:lvl1pPr>
          </a:lstStyle>
          <a:p>
            <a:pPr>
              <a:defRPr/>
            </a:pPr>
            <a:endParaRPr lang="de-DE"/>
          </a:p>
        </p:txBody>
      </p:sp>
      <p:sp>
        <p:nvSpPr>
          <p:cNvPr id="5132" name="Rectangle 12"/>
          <p:cNvSpPr>
            <a:spLocks noGrp="1" noChangeArrowheads="1"/>
          </p:cNvSpPr>
          <p:nvPr>
            <p:ph type="ftr" sz="quarter" idx="3"/>
          </p:nvPr>
        </p:nvSpPr>
        <p:spPr bwMode="auto">
          <a:xfrm>
            <a:off x="34290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effectLst>
                  <a:outerShdw blurRad="38100" dist="38100" dir="2700000" algn="tl">
                    <a:srgbClr val="FFFFFF"/>
                  </a:outerShdw>
                </a:effectLst>
              </a:defRPr>
            </a:lvl1pPr>
          </a:lstStyle>
          <a:p>
            <a:pPr>
              <a:defRPr/>
            </a:pPr>
            <a:endParaRPr lang="de-DE"/>
          </a:p>
        </p:txBody>
      </p:sp>
      <p:sp>
        <p:nvSpPr>
          <p:cNvPr id="5133" name="Rectangle 13"/>
          <p:cNvSpPr>
            <a:spLocks noGrp="1" noChangeArrowheads="1"/>
          </p:cNvSpPr>
          <p:nvPr>
            <p:ph type="sldNum" sz="quarter" idx="4"/>
          </p:nvPr>
        </p:nvSpPr>
        <p:spPr bwMode="auto">
          <a:xfrm>
            <a:off x="6937375" y="6245225"/>
            <a:ext cx="19018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effectLst>
                  <a:outerShdw blurRad="38100" dist="38100" dir="2700000" algn="tl">
                    <a:srgbClr val="FFFFFF"/>
                  </a:outerShdw>
                </a:effectLst>
              </a:defRPr>
            </a:lvl1pPr>
          </a:lstStyle>
          <a:p>
            <a:pPr>
              <a:defRPr/>
            </a:pPr>
            <a:fld id="{6993C733-A3A9-42C2-9B35-F4EAF9747CB4}" type="slidenum">
              <a:rPr lang="de-DE"/>
              <a:pPr>
                <a:defRPr/>
              </a:pPr>
              <a:t>‹Nr.›</a:t>
            </a:fld>
            <a:endParaRPr lang="de-DE"/>
          </a:p>
        </p:txBody>
      </p:sp>
      <p:sp>
        <p:nvSpPr>
          <p:cNvPr id="5134" name="Rectangle 14"/>
          <p:cNvSpPr>
            <a:spLocks noGrp="1" noRot="1" noChangeArrowheads="1"/>
          </p:cNvSpPr>
          <p:nvPr>
            <p:ph type="title"/>
          </p:nvPr>
        </p:nvSpPr>
        <p:spPr bwMode="auto">
          <a:xfrm>
            <a:off x="457200" y="244475"/>
            <a:ext cx="838517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t>Titelmasterformat durch Klicken bearbeiten</a:t>
            </a:r>
          </a:p>
        </p:txBody>
      </p:sp>
      <p:sp>
        <p:nvSpPr>
          <p:cNvPr id="5135" name="Rectangle 15"/>
          <p:cNvSpPr>
            <a:spLocks noGrp="1" noRot="1" noChangeArrowheads="1"/>
          </p:cNvSpPr>
          <p:nvPr>
            <p:ph type="body" idx="1"/>
          </p:nvPr>
        </p:nvSpPr>
        <p:spPr bwMode="auto">
          <a:xfrm>
            <a:off x="838200" y="1905000"/>
            <a:ext cx="800735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cSld>
  <p:clrMap bg1="lt1" tx1="dk1" bg2="lt2" tx2="dk2" accent1="accent1" accent2="accent2" accent3="accent3" accent4="accent4" accent5="accent5" accent6="accent6" hlink="hlink" folHlink="folHlink"/>
  <p:sldLayoutIdLst>
    <p:sldLayoutId id="2147483686"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hf sldNum="0" hdr="0" ftr="0" dt="0"/>
  <p:txStyles>
    <p:titleStyle>
      <a:lvl1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2pPr>
      <a:lvl3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3pPr>
      <a:lvl4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4pPr>
      <a:lvl5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FFFFFF"/>
            </a:outerShdw>
          </a:effectLst>
          <a:latin typeface="Arial Black" pitchFamily="34" charset="0"/>
          <a:cs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FFFFFF"/>
            </a:outerShdw>
          </a:effectLst>
          <a:latin typeface="+mn-lt"/>
          <a:cs typeface="+mn-cs"/>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FFFFFF"/>
            </a:outerShdw>
          </a:effectLst>
          <a:latin typeface="+mn-lt"/>
          <a:cs typeface="+mn-cs"/>
        </a:defRPr>
      </a:lvl3pPr>
      <a:lvl4pPr marL="1600200" indent="-228600" algn="l" rtl="0" eaLnBrk="0" fontAlgn="base" hangingPunct="0">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FFFFFF"/>
            </a:outerShdw>
          </a:effectLst>
          <a:latin typeface="+mn-lt"/>
          <a:cs typeface="+mn-cs"/>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FFFFFF"/>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FFFFFF"/>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FFFFFF"/>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FFFFFF"/>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FFFFFF"/>
            </a:outerShdw>
          </a:effectLst>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images.google.de/imgres?imgurl=http://www.pbs.org/pov/pov2003/discoveringdominga/i/sf_excerpt_lemkin.jpg&amp;imgrefurl=http://www.pbs.org/pov/pov2003/discoveringdominga/special_excerpt.html&amp;h=200&amp;w=179&amp;sz=7&amp;tbnid=aMUo_Ke4eIWcBM:&amp;tbnh=99&amp;tbnw=88&amp;hl=en&amp;start=2&amp;prev=/images?q=%22Raphael+Lemkin%22&amp;svnum=10&amp;hl=en&amp;lr=lang_cs|lang_en|lang_fr|lang_de|lang_pl|lang_ru|lang_tr&amp;sa=G" TargetMode="External"/><Relationship Id="rId2" Type="http://schemas.openxmlformats.org/officeDocument/2006/relationships/slideLayout" Target="../slideLayouts/slideLayout7.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Grp="1" noChangeArrowheads="1"/>
          </p:cNvSpPr>
          <p:nvPr>
            <p:ph type="sldNum" sz="quarter" idx="4294967295"/>
          </p:nvPr>
        </p:nvSpPr>
        <p:spPr>
          <a:xfrm>
            <a:off x="6553200" y="6245225"/>
            <a:ext cx="2133600" cy="476250"/>
          </a:xfrm>
          <a:prstGeom prst="rect">
            <a:avLst/>
          </a:prstGeom>
        </p:spPr>
        <p:txBody>
          <a:bodyPr/>
          <a:lstStyle/>
          <a:p>
            <a:fld id="{7FFB1375-3AB1-4165-96A4-A6EF3EF1E861}" type="slidenum">
              <a:rPr lang="de-DE" altLang="de-DE"/>
              <a:pPr/>
              <a:t>1</a:t>
            </a:fld>
            <a:endParaRPr lang="de-DE" altLang="de-DE" dirty="0"/>
          </a:p>
        </p:txBody>
      </p:sp>
      <p:sp>
        <p:nvSpPr>
          <p:cNvPr id="2050" name="Rectangle 2"/>
          <p:cNvSpPr>
            <a:spLocks noGrp="1" noChangeArrowheads="1"/>
          </p:cNvSpPr>
          <p:nvPr>
            <p:ph type="ctrTitle"/>
          </p:nvPr>
        </p:nvSpPr>
        <p:spPr>
          <a:xfrm>
            <a:off x="5652121" y="188912"/>
            <a:ext cx="3491880" cy="6067425"/>
          </a:xfrm>
        </p:spPr>
        <p:txBody>
          <a:bodyPr/>
          <a:lstStyle/>
          <a:p>
            <a:r>
              <a:rPr lang="en-US" altLang="de-DE" sz="2400" i="1" dirty="0">
                <a:effectLst/>
                <a:latin typeface="Calibri" panose="020F0502020204030204" pitchFamily="34" charset="0"/>
              </a:rPr>
              <a:t>The Ottoman Genocide against Greek Orthodox Christians: Outline, Interpretation, and Commemoration in Comparative Perspective </a:t>
            </a:r>
            <a:endParaRPr lang="de-DE" altLang="de-DE" sz="2400" i="1" dirty="0">
              <a:effectLst/>
              <a:latin typeface="Calibri" panose="020F0502020204030204" pitchFamily="34" charset="0"/>
            </a:endParaRPr>
          </a:p>
        </p:txBody>
      </p:sp>
      <p:sp>
        <p:nvSpPr>
          <p:cNvPr id="2051" name="Rectangle 3"/>
          <p:cNvSpPr>
            <a:spLocks noGrp="1" noChangeArrowheads="1"/>
          </p:cNvSpPr>
          <p:nvPr>
            <p:ph type="subTitle" idx="1"/>
          </p:nvPr>
        </p:nvSpPr>
        <p:spPr>
          <a:xfrm>
            <a:off x="0" y="6237288"/>
            <a:ext cx="9144000" cy="620712"/>
          </a:xfrm>
        </p:spPr>
        <p:txBody>
          <a:bodyPr/>
          <a:lstStyle/>
          <a:p>
            <a:pPr algn="r"/>
            <a:r>
              <a:rPr lang="de-DE" altLang="de-DE" sz="2400" dirty="0">
                <a:effectLst/>
              </a:rPr>
              <a:t>Dr. phil. Tessa Hofmann</a:t>
            </a: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5715000" cy="606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48350"/>
            <a:ext cx="1228725"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nhaltsplatzhalter 3">
            <a:extLst>
              <a:ext uri="{FF2B5EF4-FFF2-40B4-BE49-F238E27FC236}">
                <a16:creationId xmlns:a16="http://schemas.microsoft.com/office/drawing/2014/main" id="{B8C5D006-F57E-47F1-A138-712FE16E5F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4394600" y="2598605"/>
            <a:ext cx="4766428" cy="2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95796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title"/>
          </p:nvPr>
        </p:nvSpPr>
        <p:spPr>
          <a:xfrm>
            <a:off x="-21704" y="381000"/>
            <a:ext cx="5263627" cy="1175792"/>
          </a:xfrm>
        </p:spPr>
        <p:txBody>
          <a:bodyPr/>
          <a:lstStyle/>
          <a:p>
            <a:br>
              <a:rPr lang="de-DE" dirty="0">
                <a:effectLst/>
                <a:latin typeface="Calibri" pitchFamily="34" charset="0"/>
                <a:cs typeface="Calibri" pitchFamily="34" charset="0"/>
              </a:rPr>
            </a:br>
            <a:r>
              <a:rPr lang="de-DE" sz="4000" dirty="0" err="1">
                <a:effectLst/>
                <a:latin typeface="Calibri" pitchFamily="34" charset="0"/>
                <a:cs typeface="Calibri" pitchFamily="34" charset="0"/>
              </a:rPr>
              <a:t>Asia</a:t>
            </a:r>
            <a:r>
              <a:rPr lang="de-DE" sz="4000" dirty="0">
                <a:effectLst/>
                <a:latin typeface="Calibri" pitchFamily="34" charset="0"/>
                <a:cs typeface="Calibri" pitchFamily="34" charset="0"/>
              </a:rPr>
              <a:t> Minor and  Pontos </a:t>
            </a:r>
            <a:br>
              <a:rPr lang="de-DE" sz="4000" dirty="0">
                <a:effectLst/>
                <a:latin typeface="Calibri" pitchFamily="34" charset="0"/>
                <a:cs typeface="Calibri" pitchFamily="34" charset="0"/>
              </a:rPr>
            </a:br>
            <a:r>
              <a:rPr lang="de-DE" sz="3200" dirty="0">
                <a:effectLst/>
                <a:latin typeface="Calibri" pitchFamily="34" charset="0"/>
                <a:cs typeface="Calibri" pitchFamily="34" charset="0"/>
              </a:rPr>
              <a:t>T</a:t>
            </a:r>
            <a:r>
              <a:rPr lang="el-GR" sz="3200" dirty="0">
                <a:effectLst/>
                <a:latin typeface="Calibri" panose="020F0502020204030204" pitchFamily="34" charset="0"/>
              </a:rPr>
              <a:t>ης Μικράς Ασίας και του Πόντου</a:t>
            </a:r>
            <a:br>
              <a:rPr lang="el-GR" dirty="0">
                <a:effectLst>
                  <a:outerShdw blurRad="38100" dist="38100" dir="2700000" algn="tl">
                    <a:srgbClr val="000000">
                      <a:alpha val="43137"/>
                    </a:srgbClr>
                  </a:outerShdw>
                </a:effectLst>
                <a:latin typeface="Calibri" panose="020F0502020204030204" pitchFamily="34" charset="0"/>
              </a:rPr>
            </a:br>
            <a:endParaRPr lang="de-DE" dirty="0">
              <a:effectLst>
                <a:outerShdw blurRad="38100" dist="38100" dir="2700000" algn="tl">
                  <a:srgbClr val="000000">
                    <a:alpha val="43137"/>
                  </a:srgbClr>
                </a:outerShdw>
              </a:effectLst>
              <a:latin typeface="Calibri" pitchFamily="34" charset="0"/>
              <a:cs typeface="Calibri" pitchFamily="34" charset="0"/>
            </a:endParaRPr>
          </a:p>
        </p:txBody>
      </p:sp>
      <p:sp>
        <p:nvSpPr>
          <p:cNvPr id="2" name="ClipArt-Platzhalter 1"/>
          <p:cNvSpPr>
            <a:spLocks noGrp="1"/>
          </p:cNvSpPr>
          <p:nvPr>
            <p:ph type="clipArt" sz="half" idx="1"/>
          </p:nvPr>
        </p:nvSpPr>
        <p:spPr/>
      </p:sp>
      <p:sp>
        <p:nvSpPr>
          <p:cNvPr id="3" name="Textplatzhalter 2"/>
          <p:cNvSpPr>
            <a:spLocks noGrp="1"/>
          </p:cNvSpPr>
          <p:nvPr>
            <p:ph type="body" sz="half" idx="2"/>
          </p:nvPr>
        </p:nvSpPr>
        <p:spPr>
          <a:xfrm>
            <a:off x="5241922" y="0"/>
            <a:ext cx="3902077" cy="6858000"/>
          </a:xfrm>
          <a:solidFill>
            <a:srgbClr val="BB2D60"/>
          </a:solidFill>
        </p:spPr>
        <p:txBody>
          <a:bodyPr/>
          <a:lstStyle/>
          <a:p>
            <a:pPr>
              <a:lnSpc>
                <a:spcPct val="80000"/>
              </a:lnSpc>
            </a:pPr>
            <a:endParaRPr lang="de-DE" sz="1400" dirty="0">
              <a:solidFill>
                <a:schemeClr val="folHlink"/>
              </a:solidFill>
              <a:effectLst/>
              <a:latin typeface="Calibri" pitchFamily="34" charset="0"/>
              <a:cs typeface="Calibri" pitchFamily="34" charset="0"/>
            </a:endParaRPr>
          </a:p>
          <a:p>
            <a:pPr>
              <a:lnSpc>
                <a:spcPct val="80000"/>
              </a:lnSpc>
              <a:buClrTx/>
            </a:pPr>
            <a:r>
              <a:rPr lang="en-GB" sz="1800" b="1" dirty="0">
                <a:solidFill>
                  <a:schemeClr val="accent5"/>
                </a:solidFill>
                <a:effectLst/>
                <a:latin typeface="Calibri" pitchFamily="34" charset="0"/>
                <a:cs typeface="Calibri" pitchFamily="34" charset="0"/>
              </a:rPr>
              <a:t>Asia Minor </a:t>
            </a:r>
            <a:r>
              <a:rPr lang="en-GB" sz="1800" dirty="0">
                <a:effectLst/>
                <a:latin typeface="Calibri" pitchFamily="34" charset="0"/>
                <a:cs typeface="Calibri" pitchFamily="34" charset="0"/>
              </a:rPr>
              <a:t>(</a:t>
            </a:r>
            <a:r>
              <a:rPr lang="en-GB" sz="1800" dirty="0" err="1">
                <a:effectLst/>
                <a:latin typeface="Calibri" pitchFamily="34" charset="0"/>
                <a:cs typeface="Calibri" pitchFamily="34" charset="0"/>
              </a:rPr>
              <a:t>Μικρά</a:t>
            </a:r>
            <a:r>
              <a:rPr lang="en-GB" sz="1800" dirty="0">
                <a:effectLst/>
                <a:latin typeface="Calibri" pitchFamily="34" charset="0"/>
                <a:cs typeface="Calibri" pitchFamily="34" charset="0"/>
              </a:rPr>
              <a:t> </a:t>
            </a:r>
            <a:r>
              <a:rPr lang="en-GB" sz="1800" dirty="0" err="1">
                <a:effectLst/>
                <a:latin typeface="Calibri" pitchFamily="34" charset="0"/>
                <a:cs typeface="Calibri" pitchFamily="34" charset="0"/>
              </a:rPr>
              <a:t>Ἀσί</a:t>
            </a:r>
            <a:r>
              <a:rPr lang="en-GB" sz="1800" dirty="0">
                <a:effectLst/>
                <a:latin typeface="Calibri" pitchFamily="34" charset="0"/>
                <a:cs typeface="Calibri" pitchFamily="34" charset="0"/>
              </a:rPr>
              <a:t>α): Peninsula in the NW of the Near East: Diverging geographical definitions in Greek or other languages</a:t>
            </a:r>
          </a:p>
          <a:p>
            <a:pPr>
              <a:lnSpc>
                <a:spcPct val="80000"/>
              </a:lnSpc>
              <a:buClrTx/>
            </a:pPr>
            <a:r>
              <a:rPr lang="en-GB" sz="1800" b="1" dirty="0">
                <a:solidFill>
                  <a:schemeClr val="accent5"/>
                </a:solidFill>
                <a:effectLst/>
                <a:latin typeface="Calibri" pitchFamily="34" charset="0"/>
                <a:cs typeface="Calibri" pitchFamily="34" charset="0"/>
              </a:rPr>
              <a:t>Anatolia</a:t>
            </a:r>
            <a:r>
              <a:rPr lang="en-GB" sz="1800" dirty="0">
                <a:effectLst/>
                <a:latin typeface="Calibri" pitchFamily="34" charset="0"/>
                <a:cs typeface="Calibri" pitchFamily="34" charset="0"/>
              </a:rPr>
              <a:t> (</a:t>
            </a:r>
            <a:r>
              <a:rPr lang="en-GB" sz="1800" dirty="0" err="1">
                <a:effectLst/>
                <a:latin typeface="Calibri" pitchFamily="34" charset="0"/>
                <a:cs typeface="Calibri" pitchFamily="34" charset="0"/>
              </a:rPr>
              <a:t>ἀν</a:t>
            </a:r>
            <a:r>
              <a:rPr lang="en-GB" sz="1800" dirty="0">
                <a:effectLst/>
                <a:latin typeface="Calibri" pitchFamily="34" charset="0"/>
                <a:cs typeface="Calibri" pitchFamily="34" charset="0"/>
              </a:rPr>
              <a:t>ατολή – „East; Orient“ – as seen from Greece): originally the West of Asia Minor </a:t>
            </a:r>
            <a:r>
              <a:rPr lang="en-GB" sz="1800" dirty="0">
                <a:effectLst/>
                <a:latin typeface="Calibri" pitchFamily="34" charset="0"/>
                <a:cs typeface="Calibri" pitchFamily="34" charset="0"/>
                <a:sym typeface="Symbol" pitchFamily="18" charset="2"/>
              </a:rPr>
              <a:t> since the second half of the 19th century synonym for the Armenian Highland (= „Eastern Anatolia“)</a:t>
            </a:r>
          </a:p>
          <a:p>
            <a:pPr>
              <a:lnSpc>
                <a:spcPct val="80000"/>
              </a:lnSpc>
              <a:buClrTx/>
            </a:pPr>
            <a:r>
              <a:rPr lang="en-GB" sz="1800" b="1" dirty="0">
                <a:solidFill>
                  <a:schemeClr val="accent5"/>
                </a:solidFill>
                <a:effectLst/>
                <a:latin typeface="Calibri" pitchFamily="34" charset="0"/>
                <a:cs typeface="Calibri" pitchFamily="34" charset="0"/>
                <a:sym typeface="Symbol" pitchFamily="18" charset="2"/>
              </a:rPr>
              <a:t>Ionia</a:t>
            </a:r>
            <a:r>
              <a:rPr lang="en-GB" sz="1800" dirty="0">
                <a:solidFill>
                  <a:srgbClr val="0033CC"/>
                </a:solidFill>
                <a:effectLst/>
                <a:latin typeface="Calibri" pitchFamily="34" charset="0"/>
                <a:cs typeface="Calibri" pitchFamily="34" charset="0"/>
                <a:sym typeface="Symbol" pitchFamily="18" charset="2"/>
              </a:rPr>
              <a:t> </a:t>
            </a:r>
            <a:r>
              <a:rPr lang="en-GB" sz="1800" dirty="0">
                <a:effectLst/>
                <a:latin typeface="Calibri" pitchFamily="34" charset="0"/>
                <a:cs typeface="Calibri" pitchFamily="34" charset="0"/>
                <a:sym typeface="Symbol" pitchFamily="18" charset="2"/>
              </a:rPr>
              <a:t> Turkish and Kurdish „</a:t>
            </a:r>
            <a:r>
              <a:rPr lang="en-GB" sz="1800" i="1" dirty="0" err="1">
                <a:effectLst/>
                <a:latin typeface="Calibri" pitchFamily="34" charset="0"/>
                <a:cs typeface="Calibri" pitchFamily="34" charset="0"/>
                <a:sym typeface="Symbol" pitchFamily="18" charset="2"/>
              </a:rPr>
              <a:t>Yunanistan</a:t>
            </a:r>
            <a:r>
              <a:rPr lang="en-GB" sz="1800" dirty="0">
                <a:effectLst/>
                <a:latin typeface="Calibri" pitchFamily="34" charset="0"/>
                <a:cs typeface="Calibri" pitchFamily="34" charset="0"/>
                <a:sym typeface="Symbol" pitchFamily="18" charset="2"/>
              </a:rPr>
              <a:t>“; Armenian: </a:t>
            </a:r>
            <a:r>
              <a:rPr lang="en-GB" sz="1800" i="1" dirty="0" err="1">
                <a:effectLst/>
                <a:latin typeface="Calibri" pitchFamily="34" charset="0"/>
                <a:cs typeface="Calibri" pitchFamily="34" charset="0"/>
                <a:sym typeface="Symbol" pitchFamily="18" charset="2"/>
              </a:rPr>
              <a:t>Hnastan</a:t>
            </a:r>
            <a:endParaRPr lang="en-GB" sz="1800" i="1" dirty="0">
              <a:effectLst/>
              <a:latin typeface="Calibri" pitchFamily="34" charset="0"/>
              <a:cs typeface="Calibri" pitchFamily="34" charset="0"/>
              <a:sym typeface="Symbol" pitchFamily="18" charset="2"/>
            </a:endParaRPr>
          </a:p>
          <a:p>
            <a:pPr>
              <a:lnSpc>
                <a:spcPct val="80000"/>
              </a:lnSpc>
              <a:buClrTx/>
            </a:pPr>
            <a:r>
              <a:rPr lang="en-GB" sz="1800" b="1" dirty="0">
                <a:solidFill>
                  <a:schemeClr val="accent5"/>
                </a:solidFill>
                <a:effectLst/>
                <a:latin typeface="Calibri" pitchFamily="34" charset="0"/>
                <a:cs typeface="Calibri" pitchFamily="34" charset="0"/>
                <a:sym typeface="Symbol" pitchFamily="18" charset="2"/>
              </a:rPr>
              <a:t>Romania</a:t>
            </a:r>
            <a:r>
              <a:rPr lang="en-GB" sz="1800" dirty="0">
                <a:solidFill>
                  <a:srgbClr val="0033CC"/>
                </a:solidFill>
                <a:effectLst/>
                <a:latin typeface="Calibri" pitchFamily="34" charset="0"/>
                <a:cs typeface="Calibri" pitchFamily="34" charset="0"/>
                <a:sym typeface="Symbol" pitchFamily="18" charset="2"/>
              </a:rPr>
              <a:t> (</a:t>
            </a:r>
            <a:r>
              <a:rPr lang="en-GB" sz="1800" dirty="0">
                <a:effectLst/>
                <a:latin typeface="Calibri" pitchFamily="34" charset="0"/>
                <a:cs typeface="Calibri" pitchFamily="34" charset="0"/>
                <a:sym typeface="Symbol" pitchFamily="18" charset="2"/>
              </a:rPr>
              <a:t>Eastern Rome,  </a:t>
            </a:r>
            <a:r>
              <a:rPr lang="en-GB" sz="1800" dirty="0" err="1">
                <a:effectLst/>
                <a:latin typeface="Calibri" pitchFamily="34" charset="0"/>
                <a:cs typeface="Calibri" pitchFamily="34" charset="0"/>
                <a:sym typeface="Symbol" pitchFamily="18" charset="2"/>
              </a:rPr>
              <a:t>Byzantion</a:t>
            </a:r>
            <a:r>
              <a:rPr lang="en-GB" sz="1800" dirty="0">
                <a:effectLst/>
                <a:latin typeface="Calibri" pitchFamily="34" charset="0"/>
                <a:cs typeface="Calibri" pitchFamily="34" charset="0"/>
                <a:sym typeface="Symbol" pitchFamily="18" charset="2"/>
              </a:rPr>
              <a:t>)</a:t>
            </a:r>
          </a:p>
          <a:p>
            <a:pPr>
              <a:lnSpc>
                <a:spcPct val="80000"/>
              </a:lnSpc>
              <a:buClrTx/>
              <a:buNone/>
            </a:pPr>
            <a:endParaRPr lang="en-GB" sz="1800" dirty="0">
              <a:solidFill>
                <a:schemeClr val="folHlink"/>
              </a:solidFill>
              <a:effectLst/>
              <a:latin typeface="Calibri" pitchFamily="34" charset="0"/>
              <a:cs typeface="Calibri" pitchFamily="34" charset="0"/>
              <a:sym typeface="Symbol" pitchFamily="18" charset="2"/>
            </a:endParaRPr>
          </a:p>
          <a:p>
            <a:pPr>
              <a:lnSpc>
                <a:spcPct val="80000"/>
              </a:lnSpc>
              <a:buNone/>
            </a:pPr>
            <a:r>
              <a:rPr lang="en-GB" sz="1600" u="sng" dirty="0">
                <a:effectLst/>
                <a:latin typeface="Calibri" pitchFamily="34" charset="0"/>
                <a:cs typeface="Calibri" pitchFamily="34" charset="0"/>
                <a:sym typeface="Symbol" pitchFamily="18" charset="2"/>
              </a:rPr>
              <a:t>Ethnonyms: Own and external designations</a:t>
            </a:r>
            <a:r>
              <a:rPr lang="en-GB" sz="1600" dirty="0">
                <a:effectLst/>
                <a:latin typeface="Calibri" pitchFamily="34" charset="0"/>
                <a:cs typeface="Calibri" pitchFamily="34" charset="0"/>
                <a:sym typeface="Symbol" pitchFamily="18" charset="2"/>
              </a:rPr>
              <a:t>:</a:t>
            </a:r>
          </a:p>
          <a:p>
            <a:pPr>
              <a:lnSpc>
                <a:spcPct val="80000"/>
              </a:lnSpc>
              <a:buClr>
                <a:schemeClr val="tx2"/>
              </a:buClr>
              <a:buFont typeface="Wingdings" pitchFamily="2" charset="2"/>
              <a:buChar char="Ø"/>
            </a:pPr>
            <a:r>
              <a:rPr lang="en-GB" sz="1600" dirty="0">
                <a:effectLst/>
                <a:latin typeface="Calibri" pitchFamily="34" charset="0"/>
                <a:cs typeface="Calibri" pitchFamily="34" charset="0"/>
                <a:sym typeface="Symbol" pitchFamily="18" charset="2"/>
              </a:rPr>
              <a:t>Greeks in Greece</a:t>
            </a:r>
            <a:r>
              <a:rPr lang="en-GB" sz="1600" dirty="0">
                <a:solidFill>
                  <a:srgbClr val="0033CC"/>
                </a:solidFill>
                <a:effectLst/>
                <a:latin typeface="Calibri" pitchFamily="34" charset="0"/>
                <a:cs typeface="Calibri" pitchFamily="34" charset="0"/>
                <a:sym typeface="Symbol" pitchFamily="18" charset="2"/>
              </a:rPr>
              <a:t>: </a:t>
            </a:r>
            <a:r>
              <a:rPr lang="en-GB" sz="1600" b="1" dirty="0" err="1">
                <a:solidFill>
                  <a:schemeClr val="accent5"/>
                </a:solidFill>
                <a:effectLst/>
                <a:latin typeface="Calibri" pitchFamily="34" charset="0"/>
                <a:cs typeface="Calibri" pitchFamily="34" charset="0"/>
                <a:sym typeface="Symbol" pitchFamily="18" charset="2"/>
              </a:rPr>
              <a:t>Éllines</a:t>
            </a:r>
            <a:r>
              <a:rPr lang="en-GB" sz="1600" b="1" dirty="0">
                <a:solidFill>
                  <a:schemeClr val="accent5"/>
                </a:solidFill>
                <a:effectLst/>
                <a:latin typeface="Calibri" pitchFamily="34" charset="0"/>
                <a:cs typeface="Calibri" pitchFamily="34" charset="0"/>
                <a:sym typeface="Symbol" pitchFamily="18" charset="2"/>
              </a:rPr>
              <a:t> </a:t>
            </a:r>
            <a:r>
              <a:rPr lang="en-GB" sz="1600" dirty="0">
                <a:effectLst/>
                <a:latin typeface="Calibri" pitchFamily="34" charset="0"/>
                <a:cs typeface="Calibri" pitchFamily="34" charset="0"/>
                <a:sym typeface="Symbol" pitchFamily="18" charset="2"/>
              </a:rPr>
              <a:t>(</a:t>
            </a:r>
            <a:r>
              <a:rPr lang="en-GB" sz="1600" dirty="0" err="1">
                <a:effectLst/>
                <a:latin typeface="Calibri" pitchFamily="34" charset="0"/>
                <a:cs typeface="Calibri" pitchFamily="34" charset="0"/>
                <a:sym typeface="Symbol" pitchFamily="18" charset="2"/>
              </a:rPr>
              <a:t>Έλληνες</a:t>
            </a:r>
            <a:r>
              <a:rPr lang="en-GB" sz="1600" dirty="0">
                <a:effectLst/>
                <a:latin typeface="Calibri" pitchFamily="34" charset="0"/>
                <a:cs typeface="Calibri" pitchFamily="34" charset="0"/>
                <a:sym typeface="Symbol" pitchFamily="18" charset="2"/>
              </a:rPr>
              <a:t> – Hellenes) –  External designation:     </a:t>
            </a:r>
            <a:r>
              <a:rPr lang="en-GB" sz="1600" b="1" dirty="0">
                <a:solidFill>
                  <a:schemeClr val="accent5"/>
                </a:solidFill>
                <a:effectLst/>
                <a:latin typeface="Calibri" pitchFamily="34" charset="0"/>
                <a:cs typeface="Calibri" pitchFamily="34" charset="0"/>
                <a:sym typeface="Symbol" pitchFamily="18" charset="2"/>
              </a:rPr>
              <a:t>Greeks</a:t>
            </a:r>
            <a:r>
              <a:rPr lang="en-GB" sz="1600" dirty="0">
                <a:solidFill>
                  <a:srgbClr val="0033CC"/>
                </a:solidFill>
                <a:effectLst/>
                <a:latin typeface="Calibri" pitchFamily="34" charset="0"/>
                <a:cs typeface="Calibri" pitchFamily="34" charset="0"/>
                <a:sym typeface="Symbol" pitchFamily="18" charset="2"/>
              </a:rPr>
              <a:t> </a:t>
            </a:r>
            <a:r>
              <a:rPr lang="en-GB" sz="1600" dirty="0">
                <a:effectLst/>
                <a:latin typeface="Calibri" pitchFamily="34" charset="0"/>
                <a:cs typeface="Calibri" pitchFamily="34" charset="0"/>
                <a:sym typeface="Symbol" pitchFamily="18" charset="2"/>
              </a:rPr>
              <a:t>(from Latin </a:t>
            </a:r>
            <a:r>
              <a:rPr lang="en-GB" sz="1600" dirty="0" err="1">
                <a:effectLst/>
                <a:latin typeface="Calibri" pitchFamily="34" charset="0"/>
                <a:cs typeface="Calibri" pitchFamily="34" charset="0"/>
                <a:sym typeface="Symbol" pitchFamily="18" charset="2"/>
              </a:rPr>
              <a:t>Graeci</a:t>
            </a:r>
            <a:r>
              <a:rPr lang="en-GB" sz="1600" dirty="0">
                <a:effectLst/>
                <a:latin typeface="Calibri" pitchFamily="34" charset="0"/>
                <a:cs typeface="Calibri" pitchFamily="34" charset="0"/>
                <a:sym typeface="Symbol" pitchFamily="18" charset="2"/>
              </a:rPr>
              <a:t>) </a:t>
            </a:r>
          </a:p>
          <a:p>
            <a:pPr>
              <a:lnSpc>
                <a:spcPct val="80000"/>
              </a:lnSpc>
              <a:buClr>
                <a:schemeClr val="tx2"/>
              </a:buClr>
              <a:buFont typeface="Wingdings" pitchFamily="2" charset="2"/>
              <a:buChar char="Ø"/>
            </a:pPr>
            <a:r>
              <a:rPr lang="en-GB" sz="1600" dirty="0">
                <a:solidFill>
                  <a:schemeClr val="folHlink"/>
                </a:solidFill>
                <a:effectLst/>
                <a:latin typeface="Calibri" pitchFamily="34" charset="0"/>
                <a:cs typeface="Calibri" pitchFamily="34" charset="0"/>
                <a:sym typeface="Symbol" pitchFamily="18" charset="2"/>
              </a:rPr>
              <a:t> </a:t>
            </a:r>
            <a:r>
              <a:rPr lang="en-GB" sz="1600" dirty="0">
                <a:effectLst/>
                <a:latin typeface="Calibri" pitchFamily="34" charset="0"/>
                <a:cs typeface="Calibri" pitchFamily="34" charset="0"/>
                <a:sym typeface="Symbol" pitchFamily="18" charset="2"/>
              </a:rPr>
              <a:t>Greeks of Asia Minor:</a:t>
            </a:r>
          </a:p>
          <a:p>
            <a:pPr>
              <a:lnSpc>
                <a:spcPct val="80000"/>
              </a:lnSpc>
              <a:buClr>
                <a:schemeClr val="tx2"/>
              </a:buClr>
              <a:buFont typeface="Wingdings" pitchFamily="2" charset="2"/>
              <a:buChar char="Ø"/>
            </a:pPr>
            <a:r>
              <a:rPr lang="en-GB" altLang="zh-CN" sz="1600" b="1" dirty="0">
                <a:solidFill>
                  <a:schemeClr val="accent5"/>
                </a:solidFill>
                <a:effectLst/>
                <a:latin typeface="Calibri" pitchFamily="34" charset="0"/>
                <a:ea typeface="宋体" pitchFamily="2" charset="-122"/>
                <a:cs typeface="Calibri" pitchFamily="34" charset="0"/>
                <a:sym typeface="Symbol" pitchFamily="18" charset="2"/>
              </a:rPr>
              <a:t> </a:t>
            </a:r>
            <a:r>
              <a:rPr lang="en-GB" altLang="zh-CN" sz="1600" b="1" dirty="0" err="1">
                <a:solidFill>
                  <a:schemeClr val="accent5"/>
                </a:solidFill>
                <a:effectLst/>
                <a:latin typeface="Calibri" pitchFamily="34" charset="0"/>
                <a:ea typeface="宋体" pitchFamily="2" charset="-122"/>
                <a:cs typeface="Calibri" pitchFamily="34" charset="0"/>
                <a:sym typeface="Symbol" pitchFamily="18" charset="2"/>
              </a:rPr>
              <a:t>Ῥωμ</a:t>
            </a:r>
            <a:r>
              <a:rPr lang="en-GB" altLang="zh-CN" sz="1600" b="1" dirty="0">
                <a:solidFill>
                  <a:schemeClr val="accent5"/>
                </a:solidFill>
                <a:effectLst/>
                <a:latin typeface="Calibri" pitchFamily="34" charset="0"/>
                <a:ea typeface="宋体" pitchFamily="2" charset="-122"/>
                <a:cs typeface="Calibri" pitchFamily="34" charset="0"/>
                <a:sym typeface="Symbol" pitchFamily="18" charset="2"/>
              </a:rPr>
              <a:t>αῖοι</a:t>
            </a:r>
            <a:r>
              <a:rPr lang="en-GB" altLang="zh-CN" sz="1600" dirty="0">
                <a:effectLst/>
                <a:latin typeface="Calibri" pitchFamily="34" charset="0"/>
                <a:ea typeface="宋体" pitchFamily="2" charset="-122"/>
                <a:cs typeface="Calibri" pitchFamily="34" charset="0"/>
                <a:sym typeface="Symbol" pitchFamily="18" charset="2"/>
              </a:rPr>
              <a:t>, Rhōmaîoi; contemporary pronunciation: Romäi  </a:t>
            </a:r>
            <a:r>
              <a:rPr lang="en-GB" sz="1600" dirty="0">
                <a:effectLst/>
                <a:latin typeface="Calibri" pitchFamily="34" charset="0"/>
                <a:cs typeface="Calibri" pitchFamily="34" charset="0"/>
                <a:sym typeface="Symbol" pitchFamily="18" charset="2"/>
              </a:rPr>
              <a:t>Romiosini   („Romans“, „Romäans“ = Eastern Romans, Byzantines; Turkish</a:t>
            </a:r>
            <a:r>
              <a:rPr lang="en-GB" sz="1600" dirty="0">
                <a:solidFill>
                  <a:srgbClr val="0033CC"/>
                </a:solidFill>
                <a:effectLst/>
                <a:latin typeface="Calibri" pitchFamily="34" charset="0"/>
                <a:cs typeface="Calibri" pitchFamily="34" charset="0"/>
                <a:sym typeface="Symbol" pitchFamily="18" charset="2"/>
              </a:rPr>
              <a:t> </a:t>
            </a:r>
            <a:r>
              <a:rPr lang="en-GB" sz="1600" b="1" dirty="0">
                <a:solidFill>
                  <a:schemeClr val="accent5"/>
                </a:solidFill>
                <a:effectLst/>
                <a:latin typeface="Calibri" pitchFamily="34" charset="0"/>
                <a:cs typeface="Calibri" pitchFamily="34" charset="0"/>
                <a:sym typeface="Symbol" pitchFamily="18" charset="2"/>
              </a:rPr>
              <a:t>rumlar</a:t>
            </a:r>
            <a:r>
              <a:rPr lang="en-GB" sz="1600" dirty="0">
                <a:effectLst/>
                <a:latin typeface="Calibri" pitchFamily="34" charset="0"/>
                <a:cs typeface="Calibri" pitchFamily="34" charset="0"/>
                <a:sym typeface="Symbol" pitchFamily="18" charset="2"/>
              </a:rPr>
              <a:t>) </a:t>
            </a:r>
          </a:p>
          <a:p>
            <a:pPr>
              <a:lnSpc>
                <a:spcPct val="80000"/>
              </a:lnSpc>
              <a:buClr>
                <a:schemeClr val="tx2"/>
              </a:buClr>
              <a:buFont typeface="Wingdings" pitchFamily="2" charset="2"/>
              <a:buChar char="Ø"/>
            </a:pPr>
            <a:r>
              <a:rPr lang="en-GB" sz="1600" dirty="0">
                <a:effectLst/>
                <a:latin typeface="Calibri" pitchFamily="34" charset="0"/>
                <a:cs typeface="Calibri" pitchFamily="34" charset="0"/>
                <a:sym typeface="Symbol" pitchFamily="18" charset="2"/>
              </a:rPr>
              <a:t> External designation: </a:t>
            </a:r>
            <a:r>
              <a:rPr lang="en-GB" sz="1600" b="1" dirty="0">
                <a:solidFill>
                  <a:schemeClr val="accent5"/>
                </a:solidFill>
                <a:effectLst/>
                <a:latin typeface="Calibri" pitchFamily="34" charset="0"/>
                <a:cs typeface="Calibri" pitchFamily="34" charset="0"/>
                <a:sym typeface="Symbol" pitchFamily="18" charset="2"/>
              </a:rPr>
              <a:t>Ionians</a:t>
            </a:r>
            <a:r>
              <a:rPr lang="en-GB" sz="1600" dirty="0">
                <a:solidFill>
                  <a:srgbClr val="0033CC"/>
                </a:solidFill>
                <a:effectLst/>
                <a:latin typeface="Calibri" pitchFamily="34" charset="0"/>
                <a:cs typeface="Calibri" pitchFamily="34" charset="0"/>
                <a:sym typeface="Symbol" pitchFamily="18" charset="2"/>
              </a:rPr>
              <a:t> </a:t>
            </a:r>
            <a:r>
              <a:rPr lang="en-GB" sz="1600" dirty="0">
                <a:effectLst/>
                <a:latin typeface="Calibri" pitchFamily="34" charset="0"/>
                <a:cs typeface="Calibri" pitchFamily="34" charset="0"/>
                <a:sym typeface="Symbol" pitchFamily="18" charset="2"/>
              </a:rPr>
              <a:t>-</a:t>
            </a:r>
            <a:r>
              <a:rPr lang="en-GB" sz="1600" dirty="0">
                <a:solidFill>
                  <a:schemeClr val="folHlink"/>
                </a:solidFill>
                <a:effectLst/>
                <a:latin typeface="Calibri" pitchFamily="34" charset="0"/>
                <a:cs typeface="Calibri" pitchFamily="34" charset="0"/>
                <a:sym typeface="Symbol" pitchFamily="18" charset="2"/>
              </a:rPr>
              <a:t> </a:t>
            </a:r>
            <a:r>
              <a:rPr lang="en-GB" sz="1600" dirty="0" err="1">
                <a:effectLst/>
                <a:latin typeface="Calibri" pitchFamily="34" charset="0"/>
                <a:cs typeface="Calibri" pitchFamily="34" charset="0"/>
                <a:sym typeface="Symbol" pitchFamily="18" charset="2"/>
              </a:rPr>
              <a:t>Yunan</a:t>
            </a:r>
            <a:r>
              <a:rPr lang="en-GB" sz="1600" dirty="0">
                <a:effectLst/>
                <a:latin typeface="Calibri" pitchFamily="34" charset="0"/>
                <a:cs typeface="Calibri" pitchFamily="34" charset="0"/>
                <a:sym typeface="Symbol" pitchFamily="18" charset="2"/>
              </a:rPr>
              <a:t> (</a:t>
            </a:r>
            <a:r>
              <a:rPr lang="en-GB" sz="1600" dirty="0" err="1">
                <a:effectLst/>
                <a:latin typeface="Calibri" pitchFamily="34" charset="0"/>
                <a:cs typeface="Calibri" pitchFamily="34" charset="0"/>
                <a:sym typeface="Symbol" pitchFamily="18" charset="2"/>
              </a:rPr>
              <a:t>Ἴωνες</a:t>
            </a:r>
            <a:r>
              <a:rPr lang="en-GB" sz="1600" dirty="0">
                <a:effectLst/>
                <a:latin typeface="Calibri" pitchFamily="34" charset="0"/>
                <a:cs typeface="Calibri" pitchFamily="34" charset="0"/>
                <a:sym typeface="Symbol" pitchFamily="18" charset="2"/>
              </a:rPr>
              <a:t>“)</a:t>
            </a:r>
          </a:p>
          <a:p>
            <a:pPr marL="0" indent="0">
              <a:buNone/>
            </a:pPr>
            <a:endParaRPr lang="en-GB" dirty="0"/>
          </a:p>
        </p:txBody>
      </p:sp>
      <p:pic>
        <p:nvPicPr>
          <p:cNvPr id="675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04" y="1844824"/>
            <a:ext cx="5263627" cy="45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62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a:xfrm>
            <a:off x="1552576" y="8399"/>
            <a:ext cx="5831424" cy="1404377"/>
          </a:xfrm>
        </p:spPr>
        <p:txBody>
          <a:bodyPr/>
          <a:lstStyle/>
          <a:p>
            <a:r>
              <a:rPr lang="de-DE" dirty="0">
                <a:solidFill>
                  <a:schemeClr val="folHlink"/>
                </a:solidFill>
                <a:effectLst/>
                <a:latin typeface="Calibri" pitchFamily="34" charset="0"/>
                <a:cs typeface="Calibri" pitchFamily="34" charset="0"/>
              </a:rPr>
              <a:t>    </a:t>
            </a:r>
            <a:r>
              <a:rPr lang="de-DE" sz="4000" dirty="0">
                <a:solidFill>
                  <a:srgbClr val="C00000"/>
                </a:solidFill>
                <a:effectLst/>
                <a:latin typeface="Calibri" pitchFamily="34" charset="0"/>
                <a:cs typeface="Calibri" pitchFamily="34" charset="0"/>
              </a:rPr>
              <a:t>Definition of Genocide</a:t>
            </a:r>
          </a:p>
        </p:txBody>
      </p:sp>
      <p:sp>
        <p:nvSpPr>
          <p:cNvPr id="74755" name="Rectangle 3"/>
          <p:cNvSpPr>
            <a:spLocks noGrp="1" noChangeArrowheads="1"/>
          </p:cNvSpPr>
          <p:nvPr>
            <p:ph type="body" idx="4294967295"/>
          </p:nvPr>
        </p:nvSpPr>
        <p:spPr>
          <a:xfrm>
            <a:off x="1552576" y="1268761"/>
            <a:ext cx="7591424" cy="5589240"/>
          </a:xfrm>
        </p:spPr>
        <p:txBody>
          <a:bodyPr/>
          <a:lstStyle/>
          <a:p>
            <a:pPr marL="0" indent="0">
              <a:lnSpc>
                <a:spcPct val="70000"/>
              </a:lnSpc>
              <a:buNone/>
            </a:pPr>
            <a:endParaRPr lang="de-DE" sz="1800" b="1" u="sng" dirty="0">
              <a:latin typeface="Georgia" pitchFamily="18" charset="0"/>
            </a:endParaRPr>
          </a:p>
          <a:p>
            <a:pPr marL="0" indent="0">
              <a:lnSpc>
                <a:spcPct val="70000"/>
              </a:lnSpc>
              <a:buNone/>
            </a:pPr>
            <a:endParaRPr lang="de-DE" sz="1800" b="1" u="sng" dirty="0">
              <a:latin typeface="Georgia" pitchFamily="18" charset="0"/>
            </a:endParaRPr>
          </a:p>
          <a:p>
            <a:pPr>
              <a:lnSpc>
                <a:spcPct val="70000"/>
              </a:lnSpc>
            </a:pPr>
            <a:endParaRPr lang="de-DE" sz="1800" b="1" u="sng" dirty="0">
              <a:latin typeface="Georgia" pitchFamily="18" charset="0"/>
            </a:endParaRPr>
          </a:p>
          <a:p>
            <a:pPr>
              <a:lnSpc>
                <a:spcPct val="70000"/>
              </a:lnSpc>
              <a:buNone/>
            </a:pPr>
            <a:r>
              <a:rPr lang="de-DE" sz="2000" b="1" dirty="0">
                <a:solidFill>
                  <a:srgbClr val="FF0000"/>
                </a:solidFill>
                <a:latin typeface="Georgia" pitchFamily="18" charset="0"/>
              </a:rPr>
              <a:t>     </a:t>
            </a:r>
            <a:r>
              <a:rPr lang="en-US" sz="2000" b="1" dirty="0">
                <a:effectLst/>
              </a:rPr>
              <a:t>Convention on the Prevention and Punishment of the Crime of Genocide (1948; ratified by Turkey, 1950)</a:t>
            </a:r>
          </a:p>
          <a:p>
            <a:pPr>
              <a:lnSpc>
                <a:spcPct val="70000"/>
              </a:lnSpc>
              <a:buFont typeface="Wingdings" pitchFamily="2" charset="2"/>
              <a:buNone/>
            </a:pPr>
            <a:endParaRPr lang="de-DE" sz="2000" b="1" u="sng" dirty="0">
              <a:solidFill>
                <a:schemeClr val="folHlink"/>
              </a:solidFill>
              <a:effectLst/>
              <a:latin typeface="Calibri" pitchFamily="34" charset="0"/>
              <a:cs typeface="Calibri" pitchFamily="34" charset="0"/>
            </a:endParaRPr>
          </a:p>
          <a:p>
            <a:pPr marL="0" indent="0">
              <a:buNone/>
            </a:pPr>
            <a:r>
              <a:rPr lang="en-US" sz="2000" b="1" dirty="0">
                <a:effectLst/>
                <a:latin typeface="Calibri" panose="020F0502020204030204" pitchFamily="34" charset="0"/>
              </a:rPr>
              <a:t>Article 2</a:t>
            </a:r>
          </a:p>
          <a:p>
            <a:pPr marL="0" indent="0">
              <a:buNone/>
            </a:pPr>
            <a:r>
              <a:rPr lang="en-US" sz="2000" dirty="0">
                <a:effectLst/>
                <a:latin typeface="Calibri" panose="020F0502020204030204" pitchFamily="34" charset="0"/>
              </a:rPr>
              <a:t>In the present Convention, genocide means any of the following acts committed with intent to destroy, in whole or in part, a national, ethnical, racial or religious group, as such:</a:t>
            </a:r>
          </a:p>
          <a:p>
            <a:r>
              <a:rPr lang="en-US" sz="2000" dirty="0">
                <a:effectLst/>
                <a:latin typeface="Calibri" panose="020F0502020204030204" pitchFamily="34" charset="0"/>
              </a:rPr>
              <a:t>(a) Killing members of the group; </a:t>
            </a:r>
          </a:p>
          <a:p>
            <a:r>
              <a:rPr lang="en-US" sz="2000" dirty="0">
                <a:effectLst/>
                <a:latin typeface="Calibri" panose="020F0502020204030204" pitchFamily="34" charset="0"/>
              </a:rPr>
              <a:t>(b) Causing serious bodily or mental harm to members of the group; </a:t>
            </a:r>
          </a:p>
          <a:p>
            <a:r>
              <a:rPr lang="en-US" sz="2000" dirty="0">
                <a:effectLst/>
                <a:latin typeface="Calibri" panose="020F0502020204030204" pitchFamily="34" charset="0"/>
              </a:rPr>
              <a:t>(c) Deliberately inflicting on the group conditions of life calculated to bring about its physical destruction in whole or in part; </a:t>
            </a:r>
          </a:p>
          <a:p>
            <a:r>
              <a:rPr lang="en-US" sz="2000" dirty="0">
                <a:effectLst/>
                <a:latin typeface="Calibri" panose="020F0502020204030204" pitchFamily="34" charset="0"/>
              </a:rPr>
              <a:t>(d) Imposing measures intended to prevent births within the group; </a:t>
            </a:r>
          </a:p>
          <a:p>
            <a:r>
              <a:rPr lang="en-US" sz="2000" dirty="0">
                <a:effectLst/>
                <a:latin typeface="Calibri" panose="020F0502020204030204" pitchFamily="34" charset="0"/>
              </a:rPr>
              <a:t>(e) Forcibly transferring children of the group to another group. </a:t>
            </a:r>
          </a:p>
          <a:p>
            <a:pPr>
              <a:lnSpc>
                <a:spcPct val="70000"/>
              </a:lnSpc>
              <a:buFont typeface="Wingdings" pitchFamily="2" charset="2"/>
              <a:buNone/>
            </a:pPr>
            <a:endParaRPr lang="de-DE" sz="2000" b="1" u="sng" dirty="0">
              <a:solidFill>
                <a:schemeClr val="folHlink"/>
              </a:solidFill>
              <a:effectLst/>
              <a:latin typeface="Calibri" pitchFamily="34" charset="0"/>
              <a:cs typeface="Calibri" pitchFamily="34" charset="0"/>
            </a:endParaRPr>
          </a:p>
        </p:txBody>
      </p:sp>
      <p:pic>
        <p:nvPicPr>
          <p:cNvPr id="74756" name="Picture 4" descr="sf_excerpt_lemki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4000" y="1844"/>
            <a:ext cx="1760000" cy="1980000"/>
          </a:xfrm>
          <a:prstGeom prst="rect">
            <a:avLst/>
          </a:prstGeom>
          <a:noFill/>
          <a:extLst>
            <a:ext uri="{909E8E84-426E-40DD-AFC4-6F175D3DCCD1}">
              <a14:hiddenFill xmlns:a14="http://schemas.microsoft.com/office/drawing/2010/main">
                <a:solidFill>
                  <a:srgbClr val="FFFFFF"/>
                </a:solidFill>
              </a14:hiddenFill>
            </a:ext>
          </a:extLst>
        </p:spPr>
      </p:pic>
      <p:pic>
        <p:nvPicPr>
          <p:cNvPr id="149506" name="Picture 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5000"/>
                    </a14:imgEffect>
                    <a14:imgEffect>
                      <a14:saturation sat="115000"/>
                    </a14:imgEffect>
                  </a14:imgLayer>
                </a14:imgProps>
              </a:ext>
              <a:ext uri="{28A0092B-C50C-407E-A947-70E740481C1C}">
                <a14:useLocalDpi xmlns:a14="http://schemas.microsoft.com/office/drawing/2010/main" val="0"/>
              </a:ext>
            </a:extLst>
          </a:blip>
          <a:srcRect/>
          <a:stretch>
            <a:fillRect/>
          </a:stretch>
        </p:blipFill>
        <p:spPr bwMode="auto">
          <a:xfrm>
            <a:off x="0" y="8399"/>
            <a:ext cx="1552575" cy="68659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189175775"/>
      </p:ext>
    </p:extLst>
  </p:cSld>
  <p:clrMapOvr>
    <a:masterClrMapping/>
  </p:clrMapOvr>
  <mc:AlternateContent xmlns:mc="http://schemas.openxmlformats.org/markup-compatibility/2006" xmlns:p14="http://schemas.microsoft.com/office/powerpoint/2010/main">
    <mc:Choice Requires="p14">
      <p:transition spd="slow" p14:dur="1200" advTm="18720">
        <p14:prism/>
      </p:transition>
    </mc:Choice>
    <mc:Fallback xmlns="">
      <p:transition spd="slow" advTm="1872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8842377" cy="1412775"/>
          </a:xfrm>
        </p:spPr>
        <p:txBody>
          <a:bodyPr/>
          <a:lstStyle/>
          <a:p>
            <a:pPr algn="ctr"/>
            <a:r>
              <a:rPr lang="de-DE" sz="3200" dirty="0">
                <a:effectLst/>
                <a:latin typeface="Calibri" panose="020F0502020204030204" pitchFamily="34" charset="0"/>
                <a:cs typeface="Calibri" panose="020F0502020204030204" pitchFamily="34" charset="0"/>
              </a:rPr>
              <a:t>1820s-1920s: </a:t>
            </a:r>
            <a:r>
              <a:rPr lang="en-US" sz="3200" dirty="0" err="1">
                <a:effectLst/>
                <a:latin typeface="Calibri" panose="020F0502020204030204" pitchFamily="34" charset="0"/>
                <a:cs typeface="Calibri" panose="020F0502020204030204" pitchFamily="34" charset="0"/>
              </a:rPr>
              <a:t>Minorization</a:t>
            </a:r>
            <a:r>
              <a:rPr lang="en-US" sz="3200" dirty="0">
                <a:effectLst/>
                <a:latin typeface="Calibri" panose="020F0502020204030204" pitchFamily="34" charset="0"/>
                <a:cs typeface="Calibri" panose="020F0502020204030204" pitchFamily="34" charset="0"/>
              </a:rPr>
              <a:t> of majorities – </a:t>
            </a:r>
            <a:br>
              <a:rPr lang="en-US" sz="3200" dirty="0">
                <a:effectLst/>
                <a:latin typeface="Calibri" panose="020F0502020204030204" pitchFamily="34" charset="0"/>
                <a:cs typeface="Calibri" panose="020F0502020204030204" pitchFamily="34" charset="0"/>
              </a:rPr>
            </a:br>
            <a:r>
              <a:rPr lang="en-US" sz="3200" dirty="0">
                <a:effectLst/>
                <a:latin typeface="Calibri" panose="020F0502020204030204" pitchFamily="34" charset="0"/>
                <a:cs typeface="Calibri" panose="020F0502020204030204" pitchFamily="34" charset="0"/>
              </a:rPr>
              <a:t>Ottoman Non-Muslims in a century </a:t>
            </a:r>
          </a:p>
        </p:txBody>
      </p:sp>
      <p:graphicFrame>
        <p:nvGraphicFramePr>
          <p:cNvPr id="9" name="Inhaltsplatzhalter 8"/>
          <p:cNvGraphicFramePr>
            <a:graphicFrameLocks noGrp="1"/>
          </p:cNvGraphicFramePr>
          <p:nvPr>
            <p:ph idx="1"/>
          </p:nvPr>
        </p:nvGraphicFramePr>
        <p:xfrm>
          <a:off x="0" y="1196752"/>
          <a:ext cx="8666040" cy="4761920"/>
        </p:xfrm>
        <a:graphic>
          <a:graphicData uri="http://schemas.openxmlformats.org/drawingml/2006/table">
            <a:tbl>
              <a:tblPr firstRow="1" bandRow="1">
                <a:tableStyleId>{85BE263C-DBD7-4A20-BB59-AAB30ACAA65A}</a:tableStyleId>
              </a:tblPr>
              <a:tblGrid>
                <a:gridCol w="2771800">
                  <a:extLst>
                    <a:ext uri="{9D8B030D-6E8A-4147-A177-3AD203B41FA5}">
                      <a16:colId xmlns:a16="http://schemas.microsoft.com/office/drawing/2014/main" val="20000"/>
                    </a:ext>
                  </a:extLst>
                </a:gridCol>
                <a:gridCol w="3005560">
                  <a:extLst>
                    <a:ext uri="{9D8B030D-6E8A-4147-A177-3AD203B41FA5}">
                      <a16:colId xmlns:a16="http://schemas.microsoft.com/office/drawing/2014/main" val="20001"/>
                    </a:ext>
                  </a:extLst>
                </a:gridCol>
                <a:gridCol w="2888680">
                  <a:extLst>
                    <a:ext uri="{9D8B030D-6E8A-4147-A177-3AD203B41FA5}">
                      <a16:colId xmlns:a16="http://schemas.microsoft.com/office/drawing/2014/main" val="20002"/>
                    </a:ext>
                  </a:extLst>
                </a:gridCol>
              </a:tblGrid>
              <a:tr h="918518">
                <a:tc>
                  <a:txBody>
                    <a:bodyPr/>
                    <a:lstStyle/>
                    <a:p>
                      <a:pPr algn="ctr">
                        <a:lnSpc>
                          <a:spcPct val="115000"/>
                        </a:lnSpc>
                        <a:spcAft>
                          <a:spcPts val="1000"/>
                        </a:spcAft>
                      </a:pPr>
                      <a:r>
                        <a:rPr lang="en-US" sz="1800" noProof="0" dirty="0">
                          <a:effectLst/>
                          <a:latin typeface="Calibri" panose="020F0502020204030204" pitchFamily="34" charset="0"/>
                          <a:cs typeface="Calibri" panose="020F0502020204030204" pitchFamily="34" charset="0"/>
                        </a:rPr>
                        <a:t>Decade</a:t>
                      </a:r>
                    </a:p>
                    <a:p>
                      <a:pPr algn="ctr">
                        <a:lnSpc>
                          <a:spcPct val="115000"/>
                        </a:lnSpc>
                        <a:spcAft>
                          <a:spcPts val="1000"/>
                        </a:spcAft>
                      </a:pPr>
                      <a:r>
                        <a:rPr lang="de-DE" sz="1800" dirty="0">
                          <a:effectLst/>
                          <a:latin typeface="Calibri" panose="020F0502020204030204" pitchFamily="34" charset="0"/>
                          <a:cs typeface="Calibri" panose="020F0502020204030204" pitchFamily="34" charset="0"/>
                        </a:rPr>
                        <a:t> </a:t>
                      </a:r>
                      <a:endParaRPr lang="de-DE" sz="1800" dirty="0">
                        <a:effectLst/>
                        <a:latin typeface="Calibri" panose="020F0502020204030204" pitchFamily="34" charset="0"/>
                        <a:ea typeface="Calibri"/>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sz="1800" dirty="0">
                          <a:effectLst/>
                          <a:latin typeface="Calibri" panose="020F0502020204030204" pitchFamily="34" charset="0"/>
                          <a:cs typeface="Calibri" panose="020F0502020204030204" pitchFamily="34" charset="0"/>
                        </a:rPr>
                        <a:t>Percentage of Non-Muslims in overall Ottoman population (%)</a:t>
                      </a:r>
                      <a:endParaRPr lang="de-DE" sz="1800" dirty="0">
                        <a:effectLst/>
                        <a:latin typeface="Calibri" panose="020F0502020204030204" pitchFamily="34" charset="0"/>
                        <a:ea typeface="Calibri"/>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sz="1800" dirty="0">
                          <a:effectLst/>
                          <a:latin typeface="Calibri" panose="020F0502020204030204" pitchFamily="34" charset="0"/>
                          <a:cs typeface="Calibri" panose="020F0502020204030204" pitchFamily="34" charset="0"/>
                        </a:rPr>
                        <a:t>Percentage of Muslims in overall Ottoman population (%)</a:t>
                      </a:r>
                      <a:endParaRPr lang="de-DE" sz="1800" dirty="0">
                        <a:effectLst/>
                        <a:latin typeface="Calibri" panose="020F0502020204030204" pitchFamily="34" charset="0"/>
                        <a:ea typeface="Calibri"/>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36944">
                <a:tc>
                  <a:txBody>
                    <a:bodyPr/>
                    <a:lstStyle/>
                    <a:p>
                      <a:pPr>
                        <a:lnSpc>
                          <a:spcPct val="115000"/>
                        </a:lnSpc>
                        <a:spcAft>
                          <a:spcPts val="1000"/>
                        </a:spcAft>
                      </a:pPr>
                      <a:r>
                        <a:rPr lang="de-DE" sz="1800" b="1" dirty="0">
                          <a:effectLst/>
                          <a:latin typeface="Calibri" panose="020F0502020204030204" pitchFamily="34" charset="0"/>
                          <a:cs typeface="Calibri" panose="020F0502020204030204" pitchFamily="34" charset="0"/>
                        </a:rPr>
                        <a:t>1820s</a:t>
                      </a:r>
                      <a:endParaRPr lang="de-DE" sz="1800" b="1"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68.0</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32.0</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6944">
                <a:tc>
                  <a:txBody>
                    <a:bodyPr/>
                    <a:lstStyle/>
                    <a:p>
                      <a:pPr>
                        <a:lnSpc>
                          <a:spcPct val="115000"/>
                        </a:lnSpc>
                        <a:spcAft>
                          <a:spcPts val="1000"/>
                        </a:spcAft>
                      </a:pPr>
                      <a:r>
                        <a:rPr lang="de-DE" sz="1800" b="1" dirty="0">
                          <a:effectLst/>
                          <a:latin typeface="Calibri" panose="020F0502020204030204" pitchFamily="34" charset="0"/>
                          <a:cs typeface="Calibri" panose="020F0502020204030204" pitchFamily="34" charset="0"/>
                        </a:rPr>
                        <a:t>1840s</a:t>
                      </a:r>
                      <a:endParaRPr lang="de-DE" sz="1800" b="1"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63.9</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36.1</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36944">
                <a:tc>
                  <a:txBody>
                    <a:bodyPr/>
                    <a:lstStyle/>
                    <a:p>
                      <a:pPr>
                        <a:lnSpc>
                          <a:spcPct val="115000"/>
                        </a:lnSpc>
                        <a:spcAft>
                          <a:spcPts val="1000"/>
                        </a:spcAft>
                      </a:pPr>
                      <a:r>
                        <a:rPr lang="de-DE" sz="1800" b="1" dirty="0">
                          <a:effectLst/>
                          <a:latin typeface="Calibri" panose="020F0502020204030204" pitchFamily="34" charset="0"/>
                          <a:cs typeface="Calibri" panose="020F0502020204030204" pitchFamily="34" charset="0"/>
                        </a:rPr>
                        <a:t>1870s</a:t>
                      </a:r>
                      <a:endParaRPr lang="de-DE" sz="1800" b="1"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57.0</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43.0</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6944">
                <a:tc>
                  <a:txBody>
                    <a:bodyPr/>
                    <a:lstStyle/>
                    <a:p>
                      <a:pPr>
                        <a:lnSpc>
                          <a:spcPct val="115000"/>
                        </a:lnSpc>
                        <a:spcAft>
                          <a:spcPts val="1000"/>
                        </a:spcAft>
                      </a:pPr>
                      <a:r>
                        <a:rPr lang="de-DE" sz="1800" b="1" dirty="0">
                          <a:effectLst/>
                          <a:latin typeface="Calibri" panose="020F0502020204030204" pitchFamily="34" charset="0"/>
                          <a:cs typeface="Calibri" panose="020F0502020204030204" pitchFamily="34" charset="0"/>
                        </a:rPr>
                        <a:t>1890s</a:t>
                      </a:r>
                      <a:endParaRPr lang="de-DE" sz="1800" b="1"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52.5</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47.5</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10004"/>
                  </a:ext>
                </a:extLst>
              </a:tr>
              <a:tr h="612345">
                <a:tc>
                  <a:txBody>
                    <a:bodyPr/>
                    <a:lstStyle/>
                    <a:p>
                      <a:pPr>
                        <a:lnSpc>
                          <a:spcPct val="115000"/>
                        </a:lnSpc>
                        <a:spcAft>
                          <a:spcPts val="1000"/>
                        </a:spcAft>
                      </a:pPr>
                      <a:r>
                        <a:rPr lang="en-US" sz="1800" b="1" dirty="0">
                          <a:effectLst/>
                          <a:latin typeface="Calibri" panose="020F0502020204030204" pitchFamily="34" charset="0"/>
                          <a:cs typeface="Calibri" panose="020F0502020204030204" pitchFamily="34" charset="0"/>
                        </a:rPr>
                        <a:t>1927 (population census of the Turkish Republic)</a:t>
                      </a:r>
                      <a:endParaRPr lang="de-DE" sz="1800" b="1"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2.0</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a:effectLst/>
                          <a:latin typeface="Calibri" panose="020F0502020204030204" pitchFamily="34" charset="0"/>
                          <a:cs typeface="Calibri" panose="020F0502020204030204" pitchFamily="34" charset="0"/>
                        </a:rPr>
                        <a:t> </a:t>
                      </a:r>
                      <a:endParaRPr lang="de-DE" sz="180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6944">
                <a:tc>
                  <a:txBody>
                    <a:bodyPr/>
                    <a:lstStyle/>
                    <a:p>
                      <a:pPr>
                        <a:lnSpc>
                          <a:spcPct val="115000"/>
                        </a:lnSpc>
                        <a:spcAft>
                          <a:spcPts val="1000"/>
                        </a:spcAft>
                      </a:pPr>
                      <a:r>
                        <a:rPr lang="en-US" sz="1800" b="1" noProof="0" dirty="0">
                          <a:effectLst/>
                          <a:latin typeface="Calibri" panose="020F0502020204030204" pitchFamily="34" charset="0"/>
                          <a:cs typeface="Calibri" panose="020F0502020204030204" pitchFamily="34" charset="0"/>
                        </a:rPr>
                        <a:t>1935 (census)</a:t>
                      </a:r>
                      <a:endParaRPr lang="en-US" sz="1800" b="1" noProof="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0.1</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a:effectLst/>
                          <a:latin typeface="Calibri" panose="020F0502020204030204" pitchFamily="34" charset="0"/>
                          <a:cs typeface="Calibri" panose="020F0502020204030204" pitchFamily="34" charset="0"/>
                        </a:rPr>
                        <a:t> </a:t>
                      </a:r>
                      <a:endParaRPr lang="de-DE" sz="180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536944">
                <a:tc>
                  <a:txBody>
                    <a:bodyPr/>
                    <a:lstStyle/>
                    <a:p>
                      <a:pPr>
                        <a:lnSpc>
                          <a:spcPct val="115000"/>
                        </a:lnSpc>
                        <a:spcAft>
                          <a:spcPts val="1000"/>
                        </a:spcAft>
                      </a:pPr>
                      <a:r>
                        <a:rPr lang="en-US" sz="1800" b="1" noProof="0" dirty="0">
                          <a:effectLst/>
                          <a:latin typeface="Calibri" panose="020F0502020204030204" pitchFamily="34" charset="0"/>
                          <a:cs typeface="Calibri" panose="020F0502020204030204" pitchFamily="34" charset="0"/>
                        </a:rPr>
                        <a:t>2012 (estimation)</a:t>
                      </a:r>
                      <a:endParaRPr lang="en-US" sz="1800" b="1" noProof="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0.1</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de-DE" sz="1800" dirty="0">
                          <a:effectLst/>
                          <a:latin typeface="Calibri" panose="020F0502020204030204" pitchFamily="34" charset="0"/>
                          <a:cs typeface="Calibri" panose="020F0502020204030204" pitchFamily="34" charset="0"/>
                        </a:rPr>
                        <a:t> </a:t>
                      </a:r>
                      <a:endParaRPr lang="de-DE" sz="1800" dirty="0">
                        <a:effectLst/>
                        <a:latin typeface="Calibri" panose="020F0502020204030204" pitchFamily="34" charset="0"/>
                        <a:ea typeface="Calibri"/>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0" name="Textfeld 9"/>
          <p:cNvSpPr txBox="1"/>
          <p:nvPr/>
        </p:nvSpPr>
        <p:spPr>
          <a:xfrm>
            <a:off x="0" y="6263734"/>
            <a:ext cx="8928992" cy="830997"/>
          </a:xfrm>
          <a:prstGeom prst="rect">
            <a:avLst/>
          </a:prstGeom>
          <a:noFill/>
        </p:spPr>
        <p:txBody>
          <a:bodyPr wrap="square" rtlCol="0">
            <a:spAutoFit/>
          </a:bodyPr>
          <a:lstStyle/>
          <a:p>
            <a:r>
              <a:rPr lang="en-US" sz="1200" dirty="0"/>
              <a:t>Kemal H. Karpat, Ottoman Population, 1830-1914: Demographic and Social Characteristics (Madison: University of Wisconsin Press, 1985), 72, cited from Ergun </a:t>
            </a:r>
            <a:r>
              <a:rPr lang="en-US" sz="1200" dirty="0" err="1"/>
              <a:t>Özbudun</a:t>
            </a:r>
            <a:r>
              <a:rPr lang="en-US" sz="1200" dirty="0"/>
              <a:t>, “Turkey—Plural Society and Monolithic State,” in: Democracy, Islam, and Secularism in Turkey, ed. Ahmet T. </a:t>
            </a:r>
            <a:r>
              <a:rPr lang="en-US" sz="1200" dirty="0" err="1"/>
              <a:t>Kuru</a:t>
            </a:r>
            <a:r>
              <a:rPr lang="en-US" sz="1200" dirty="0"/>
              <a:t> and Alfred Stepan (New York: Columbia UP, 2012), 61–94,p. 65</a:t>
            </a:r>
            <a:endParaRPr lang="de-DE" sz="1200" b="1" dirty="0">
              <a:latin typeface="Calibri" panose="020F0502020204030204" pitchFamily="34" charset="0"/>
              <a:cs typeface="Calibri" panose="020F0502020204030204" pitchFamily="34" charset="0"/>
            </a:endParaRPr>
          </a:p>
          <a:p>
            <a:endParaRPr lang="de-DE" sz="1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79311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0" y="0"/>
            <a:ext cx="9144000" cy="1736725"/>
          </a:xfrm>
          <a:prstGeom prst="rect">
            <a:avLst/>
          </a:prstGeom>
          <a:gradFill rotWithShape="0">
            <a:gsLst>
              <a:gs pos="0">
                <a:srgbClr val="EDEDEE"/>
              </a:gs>
              <a:gs pos="100000">
                <a:srgbClr val="BBBBBD"/>
              </a:gs>
            </a:gsLst>
            <a:lin ang="16200000" scaled="1"/>
          </a:gradFill>
          <a:ln w="9360">
            <a:solidFill>
              <a:srgbClr val="000514"/>
            </a:solidFill>
            <a:miter lim="800000"/>
            <a:headEnd/>
            <a:tailEnd/>
          </a:ln>
          <a:effectLst>
            <a:outerShdw dist="20160" dir="5400000" algn="ctr" rotWithShape="0">
              <a:srgbClr val="000000">
                <a:alpha val="38034"/>
              </a:srgbClr>
            </a:outerShdw>
          </a:effec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5pPr>
            <a:lvl6pPr marL="2514600" indent="-228600" defTabSz="719931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6pPr>
            <a:lvl7pPr marL="2971800" indent="-228600" defTabSz="719931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7pPr>
            <a:lvl8pPr marL="3429000" indent="-228600" defTabSz="719931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8pPr>
            <a:lvl9pPr marL="3886200" indent="-228600" defTabSz="719931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Garamond" pitchFamily="16" charset="0"/>
                <a:cs typeface="Arial" charset="0"/>
              </a:defRPr>
            </a:lvl9pPr>
          </a:lstStyle>
          <a:p>
            <a:pPr algn="ctr">
              <a:buClrTx/>
              <a:buFontTx/>
              <a:buNone/>
            </a:pPr>
            <a:r>
              <a:rPr lang="de-DE" altLang="de-DE" sz="3600" b="1" dirty="0">
                <a:solidFill>
                  <a:srgbClr val="580000"/>
                </a:solidFill>
                <a:latin typeface="Calibri" pitchFamily="32" charset="0"/>
              </a:rPr>
              <a:t>Nation-Building for A New State: </a:t>
            </a:r>
            <a:br>
              <a:rPr lang="de-DE" altLang="de-DE" sz="3600" b="1" dirty="0">
                <a:solidFill>
                  <a:srgbClr val="580000"/>
                </a:solidFill>
                <a:latin typeface="Calibri" pitchFamily="32" charset="0"/>
              </a:rPr>
            </a:br>
            <a:r>
              <a:rPr lang="de-DE" altLang="de-DE" sz="3600" b="1" dirty="0">
                <a:solidFill>
                  <a:srgbClr val="580000"/>
                </a:solidFill>
                <a:latin typeface="Calibri" pitchFamily="32" charset="0"/>
              </a:rPr>
              <a:t>Turkey of the Turks, Turkey for the Turks</a:t>
            </a:r>
          </a:p>
        </p:txBody>
      </p:sp>
      <p:sp>
        <p:nvSpPr>
          <p:cNvPr id="15362" name="Text Box 2"/>
          <p:cNvSpPr txBox="1">
            <a:spLocks noChangeArrowheads="1"/>
          </p:cNvSpPr>
          <p:nvPr/>
        </p:nvSpPr>
        <p:spPr bwMode="auto">
          <a:xfrm>
            <a:off x="4356100" y="1981200"/>
            <a:ext cx="4464050" cy="4784725"/>
          </a:xfrm>
          <a:prstGeom prst="rect">
            <a:avLst/>
          </a:prstGeom>
          <a:noFill/>
          <a:ln w="9360">
            <a:solidFill>
              <a:srgbClr val="EEEFF4"/>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5pPr>
            <a:lvl6pPr marL="2514600" indent="-228600" defTabSz="719931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6pPr>
            <a:lvl7pPr marL="2971800" indent="-228600" defTabSz="719931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7pPr>
            <a:lvl8pPr marL="3429000" indent="-228600" defTabSz="719931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8pPr>
            <a:lvl9pPr marL="3886200" indent="-228600" defTabSz="719931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FFFFFF"/>
                </a:solidFill>
                <a:latin typeface="Garamond" pitchFamily="16" charset="0"/>
                <a:cs typeface="Arial" charset="0"/>
              </a:defRPr>
            </a:lvl9pPr>
          </a:lstStyle>
          <a:p>
            <a:pPr>
              <a:spcBef>
                <a:spcPts val="600"/>
              </a:spcBef>
              <a:buClr>
                <a:srgbClr val="FFCC00"/>
              </a:buClr>
              <a:buSzPct val="70000"/>
              <a:buFont typeface="Wingdings" charset="2"/>
              <a:buChar char=""/>
            </a:pPr>
            <a:r>
              <a:rPr lang="en-US" altLang="de-DE" sz="2400" dirty="0">
                <a:solidFill>
                  <a:schemeClr val="tx1"/>
                </a:solidFill>
                <a:latin typeface="Calibri" pitchFamily="32" charset="0"/>
              </a:rPr>
              <a:t>Transformation of a multi-ethnic state into a mono-ethnic national state</a:t>
            </a:r>
          </a:p>
          <a:p>
            <a:pPr>
              <a:spcBef>
                <a:spcPts val="600"/>
              </a:spcBef>
              <a:buClr>
                <a:srgbClr val="FFCC00"/>
              </a:buClr>
              <a:buSzPct val="70000"/>
              <a:buFont typeface="Wingdings" charset="2"/>
              <a:buChar char=""/>
            </a:pPr>
            <a:r>
              <a:rPr lang="en-US" altLang="de-DE" sz="2400" dirty="0">
                <a:solidFill>
                  <a:schemeClr val="tx1"/>
                </a:solidFill>
                <a:latin typeface="Calibri" pitchFamily="32" charset="0"/>
              </a:rPr>
              <a:t>‚Islamization‘ of economy</a:t>
            </a:r>
          </a:p>
          <a:p>
            <a:pPr>
              <a:spcBef>
                <a:spcPts val="600"/>
              </a:spcBef>
              <a:buClr>
                <a:srgbClr val="FFCC00"/>
              </a:buClr>
              <a:buSzPct val="70000"/>
              <a:buFont typeface="Wingdings" charset="2"/>
              <a:buChar char=""/>
            </a:pPr>
            <a:r>
              <a:rPr lang="en-US" altLang="de-DE" sz="2400" dirty="0">
                <a:solidFill>
                  <a:schemeClr val="tx1"/>
                </a:solidFill>
                <a:latin typeface="Calibri" pitchFamily="32" charset="0"/>
              </a:rPr>
              <a:t>Homogeneity through cultural and linguistic assimilation, Islamization, deportation and ethnic dispersion (2 – 10% of local and regional populaces)</a:t>
            </a:r>
          </a:p>
          <a:p>
            <a:pPr>
              <a:spcBef>
                <a:spcPts val="600"/>
              </a:spcBef>
              <a:buClr>
                <a:srgbClr val="FFCC00"/>
              </a:buClr>
              <a:buSzPct val="70000"/>
              <a:buFont typeface="Wingdings" charset="2"/>
              <a:buChar char=""/>
            </a:pPr>
            <a:r>
              <a:rPr lang="en-US" altLang="de-DE" sz="2400" dirty="0">
                <a:solidFill>
                  <a:schemeClr val="tx1"/>
                </a:solidFill>
                <a:latin typeface="Calibri" pitchFamily="32" charset="0"/>
              </a:rPr>
              <a:t>Extermination of not </a:t>
            </a:r>
            <a:r>
              <a:rPr lang="en-US" altLang="de-DE" sz="2400" dirty="0" err="1">
                <a:solidFill>
                  <a:schemeClr val="tx1"/>
                </a:solidFill>
                <a:latin typeface="Calibri" pitchFamily="32" charset="0"/>
              </a:rPr>
              <a:t>assimiliable</a:t>
            </a:r>
            <a:r>
              <a:rPr lang="en-US" altLang="de-DE" sz="2400" dirty="0">
                <a:solidFill>
                  <a:schemeClr val="tx1"/>
                </a:solidFill>
                <a:latin typeface="Calibri" pitchFamily="32" charset="0"/>
              </a:rPr>
              <a:t> collectives</a:t>
            </a:r>
          </a:p>
          <a:p>
            <a:pPr>
              <a:spcBef>
                <a:spcPts val="600"/>
              </a:spcBef>
              <a:buClrTx/>
              <a:buSzPct val="70000"/>
              <a:buFontTx/>
              <a:buNone/>
            </a:pPr>
            <a:r>
              <a:rPr lang="en-US" altLang="de-DE" sz="2400" dirty="0">
                <a:solidFill>
                  <a:schemeClr val="tx1"/>
                </a:solidFill>
                <a:effectLst>
                  <a:outerShdw blurRad="38100" dist="38100" dir="2700000" algn="tl">
                    <a:srgbClr val="000000"/>
                  </a:outerShdw>
                </a:effectLst>
                <a:latin typeface="Calibri" pitchFamily="32" charset="0"/>
              </a:rPr>
              <a:t> </a:t>
            </a:r>
          </a:p>
        </p:txBody>
      </p:sp>
      <p:grpSp>
        <p:nvGrpSpPr>
          <p:cNvPr id="15363" name="Group 3"/>
          <p:cNvGrpSpPr>
            <a:grpSpLocks/>
          </p:cNvGrpSpPr>
          <p:nvPr/>
        </p:nvGrpSpPr>
        <p:grpSpPr bwMode="auto">
          <a:xfrm>
            <a:off x="468313" y="1746250"/>
            <a:ext cx="3640137" cy="5110163"/>
            <a:chOff x="295" y="1100"/>
            <a:chExt cx="2293" cy="3219"/>
          </a:xfrm>
        </p:grpSpPr>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 y="1100"/>
              <a:ext cx="2293" cy="32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5" name="Text Box 5"/>
            <p:cNvSpPr txBox="1">
              <a:spLocks noChangeArrowheads="1"/>
            </p:cNvSpPr>
            <p:nvPr/>
          </p:nvSpPr>
          <p:spPr bwMode="auto">
            <a:xfrm>
              <a:off x="295" y="1100"/>
              <a:ext cx="2293" cy="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dirty="0"/>
            </a:p>
          </p:txBody>
        </p:sp>
      </p:grpSp>
    </p:spTree>
    <p:extLst>
      <p:ext uri="{BB962C8B-B14F-4D97-AF65-F5344CB8AC3E}">
        <p14:creationId xmlns:p14="http://schemas.microsoft.com/office/powerpoint/2010/main" val="2809962596"/>
      </p:ext>
    </p:extLst>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noGrp="1"/>
          </p:cNvSpPr>
          <p:nvPr>
            <p:ph type="title" idx="4294967295"/>
          </p:nvPr>
        </p:nvSpPr>
        <p:spPr>
          <a:xfrm>
            <a:off x="0" y="0"/>
            <a:ext cx="9143640" cy="1395720"/>
          </a:xfrm>
        </p:spPr>
        <p:style>
          <a:lnRef idx="2">
            <a:schemeClr val="accent2">
              <a:shade val="50000"/>
            </a:schemeClr>
          </a:lnRef>
          <a:fillRef idx="1">
            <a:schemeClr val="accent2"/>
          </a:fillRef>
          <a:effectRef idx="0">
            <a:schemeClr val="accent2"/>
          </a:effectRef>
          <a:fontRef idx="minor">
            <a:schemeClr val="lt1"/>
          </a:fontRef>
        </p:style>
        <p:txBody>
          <a:bodyPr wrap="square" lIns="90000" tIns="45000" rIns="90000" bIns="45000"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54720" lvl="0" algn="ctr" hangingPunct="1">
              <a:buNone/>
            </a:pPr>
            <a:r>
              <a:rPr lang="en-US" b="0" dirty="0">
                <a:solidFill>
                  <a:schemeClr val="tx1"/>
                </a:solidFill>
                <a:effectLst/>
                <a:latin typeface="Calibri" pitchFamily="34"/>
              </a:rPr>
              <a:t>Building a national (Muslim) economy </a:t>
            </a:r>
            <a:r>
              <a:rPr lang="en-US" sz="4000" b="0" dirty="0">
                <a:solidFill>
                  <a:schemeClr val="tx1"/>
                </a:solidFill>
                <a:effectLst/>
                <a:latin typeface="Calibri" pitchFamily="34"/>
              </a:rPr>
              <a:t>by boycott, dispossession, expropriation</a:t>
            </a:r>
          </a:p>
        </p:txBody>
      </p:sp>
      <p:sp>
        <p:nvSpPr>
          <p:cNvPr id="3" name="Textfeld 3"/>
          <p:cNvSpPr/>
          <p:nvPr/>
        </p:nvSpPr>
        <p:spPr>
          <a:xfrm>
            <a:off x="5220000" y="1826827"/>
            <a:ext cx="3744000" cy="459807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72A376"/>
          </a:solidFill>
          <a:ln w="38160">
            <a:solidFill>
              <a:srgbClr val="547857"/>
            </a:solidFill>
            <a:prstDash val="solid"/>
          </a:ln>
        </p:spPr>
        <p:txBody>
          <a:bodyPr vert="horz" wrap="square" lIns="90000" tIns="45000" rIns="90000" bIns="45000" anchor="t" anchorCtr="0" compatLnSpc="0">
            <a:spAutoFit/>
          </a:bodyPr>
          <a:lstStyle/>
          <a:p>
            <a:pPr lvl="0">
              <a:spcBef>
                <a:spcPts val="0"/>
              </a:spcBef>
              <a:spcAft>
                <a:spcPts val="0"/>
              </a:spcAft>
            </a:pPr>
            <a:r>
              <a:rPr lang="en-US" sz="2200" b="0" i="0" u="none" strike="noStrike" kern="1200" spc="0" dirty="0">
                <a:ln>
                  <a:noFill/>
                </a:ln>
                <a:solidFill>
                  <a:srgbClr val="FFFFFF"/>
                </a:solidFill>
                <a:latin typeface="Calibri" pitchFamily="34"/>
                <a:ea typeface="Microsoft YaHei" pitchFamily="2"/>
                <a:cs typeface="Mangal" pitchFamily="2"/>
              </a:rPr>
              <a:t>Since 1909, in particular since the Balkan Wars 1912/13 introduced  and propagandistically orchestrated boycotts and repressions  in order to bankrupt Ottoman Christians, in particular Greeks and Armenians: for example with the prohibition to collect the leaves of mulberry trees </a:t>
            </a:r>
            <a:r>
              <a:rPr lang="en-US" sz="2200" b="0" i="0" u="none" strike="noStrike" kern="1200" spc="0" dirty="0">
                <a:ln>
                  <a:noFill/>
                </a:ln>
                <a:solidFill>
                  <a:srgbClr val="FFFFFF"/>
                </a:solidFill>
                <a:latin typeface="Symbol" pitchFamily="18"/>
                <a:ea typeface="Microsoft YaHei" pitchFamily="2"/>
                <a:cs typeface="Mangal" pitchFamily="2"/>
              </a:rPr>
              <a:t> d</a:t>
            </a:r>
            <a:r>
              <a:rPr lang="en-US" sz="2200" dirty="0">
                <a:solidFill>
                  <a:schemeClr val="accent1"/>
                </a:solidFill>
                <a:latin typeface="Calibri" panose="020F0502020204030204" pitchFamily="34" charset="0"/>
              </a:rPr>
              <a:t>estruction of silkworm breed, silk production and textile; call not to buy from Christians</a:t>
            </a:r>
            <a:endParaRPr lang="en-US" sz="2200" b="0" i="0" u="none" strike="noStrike" kern="1200" spc="0" dirty="0">
              <a:ln>
                <a:noFill/>
              </a:ln>
              <a:solidFill>
                <a:schemeClr val="accent1"/>
              </a:solidFill>
              <a:latin typeface="Calibri" panose="020F0502020204030204" pitchFamily="34" charset="0"/>
              <a:ea typeface="Microsoft YaHei" pitchFamily="2"/>
              <a:cs typeface="Mangal" pitchFamily="2"/>
            </a:endParaRPr>
          </a:p>
        </p:txBody>
      </p:sp>
      <p:sp>
        <p:nvSpPr>
          <p:cNvPr id="4" name="Textfeld 4"/>
          <p:cNvSpPr/>
          <p:nvPr/>
        </p:nvSpPr>
        <p:spPr>
          <a:xfrm>
            <a:off x="539640" y="1844999"/>
            <a:ext cx="3816000" cy="447425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72A376"/>
          </a:solidFill>
          <a:ln w="38160">
            <a:solidFill>
              <a:srgbClr val="547857"/>
            </a:solidFill>
            <a:prstDash val="solid"/>
          </a:ln>
        </p:spPr>
        <p:txBody>
          <a:bodyPr vert="horz" wrap="square" lIns="90000" tIns="45000" rIns="90000" bIns="45000" anchor="t" anchorCtr="0" compatLnSpc="0">
            <a:spAutoFit/>
          </a:bodyPr>
          <a:lstStyle/>
          <a:p>
            <a:pPr marL="342900" marR="0" lvl="0" indent="-342900" algn="l" rtl="0" hangingPunct="1">
              <a:lnSpc>
                <a:spcPct val="100000"/>
              </a:lnSpc>
              <a:spcBef>
                <a:spcPts val="0"/>
              </a:spcBef>
              <a:spcAft>
                <a:spcPts val="0"/>
              </a:spcAft>
              <a:buSzPct val="45000"/>
              <a:buFont typeface="Wingdings" panose="05000000000000000000" pitchFamily="2" charset="2"/>
              <a:buChar char="Ø"/>
              <a:tabLst/>
            </a:pPr>
            <a:r>
              <a:rPr lang="en-US" sz="2000" b="0" i="0" u="none" strike="noStrike" kern="1200" spc="0" dirty="0">
                <a:ln>
                  <a:noFill/>
                </a:ln>
                <a:solidFill>
                  <a:srgbClr val="FFFFFF"/>
                </a:solidFill>
                <a:latin typeface="Calibri" pitchFamily="34"/>
                <a:ea typeface="Microsoft YaHei" pitchFamily="2"/>
                <a:cs typeface="Mangal" pitchFamily="2"/>
              </a:rPr>
              <a:t>Genocide = Raid</a:t>
            </a:r>
          </a:p>
          <a:p>
            <a:pPr marL="342900" marR="0" lvl="0" indent="-342900" algn="l" rtl="0" hangingPunct="1">
              <a:lnSpc>
                <a:spcPct val="100000"/>
              </a:lnSpc>
              <a:spcBef>
                <a:spcPts val="0"/>
              </a:spcBef>
              <a:spcAft>
                <a:spcPts val="0"/>
              </a:spcAft>
              <a:buSzPct val="45000"/>
              <a:buFont typeface="Wingdings" panose="05000000000000000000" pitchFamily="2" charset="2"/>
              <a:buChar char="Ø"/>
              <a:tabLst/>
            </a:pPr>
            <a:r>
              <a:rPr lang="en-US" sz="2000" dirty="0">
                <a:solidFill>
                  <a:srgbClr val="FFFFFF"/>
                </a:solidFill>
                <a:latin typeface="Calibri" pitchFamily="34"/>
                <a:ea typeface="Microsoft YaHei" pitchFamily="2"/>
                <a:cs typeface="Mangal" pitchFamily="2"/>
              </a:rPr>
              <a:t>In the Ottoman Empire the state organized genocidal transfer of properties was paraphrased as  „administration of abandoned property“ </a:t>
            </a:r>
            <a:r>
              <a:rPr lang="en-US" sz="2000" b="0" i="0" u="none" strike="noStrike" kern="1200" spc="0" dirty="0">
                <a:ln>
                  <a:noFill/>
                </a:ln>
                <a:solidFill>
                  <a:srgbClr val="FFFFFF"/>
                </a:solidFill>
                <a:latin typeface="Calibri" pitchFamily="34"/>
                <a:ea typeface="Microsoft YaHei" pitchFamily="2"/>
                <a:cs typeface="Mangal" pitchFamily="2"/>
              </a:rPr>
              <a:t>(</a:t>
            </a:r>
            <a:r>
              <a:rPr lang="en-US" sz="2000" b="0" i="1" u="none" strike="noStrike" kern="1200" spc="0" dirty="0" err="1">
                <a:ln>
                  <a:noFill/>
                </a:ln>
                <a:solidFill>
                  <a:srgbClr val="FFFFFF"/>
                </a:solidFill>
                <a:latin typeface="Calibri" pitchFamily="34"/>
                <a:ea typeface="Microsoft YaHei" pitchFamily="2"/>
                <a:cs typeface="Mangal" pitchFamily="2"/>
              </a:rPr>
              <a:t>emval-ı</a:t>
            </a:r>
            <a:r>
              <a:rPr lang="en-US" sz="2000" b="0" i="1" u="none" strike="noStrike" kern="1200" spc="0" dirty="0">
                <a:ln>
                  <a:noFill/>
                </a:ln>
                <a:solidFill>
                  <a:srgbClr val="FFFFFF"/>
                </a:solidFill>
                <a:latin typeface="Calibri" pitchFamily="34"/>
                <a:ea typeface="Microsoft YaHei" pitchFamily="2"/>
                <a:cs typeface="Mangal" pitchFamily="2"/>
              </a:rPr>
              <a:t> </a:t>
            </a:r>
            <a:r>
              <a:rPr lang="en-US" sz="2000" b="0" i="1" u="none" strike="noStrike" kern="1200" spc="0" dirty="0" err="1">
                <a:ln>
                  <a:noFill/>
                </a:ln>
                <a:solidFill>
                  <a:srgbClr val="FFFFFF"/>
                </a:solidFill>
                <a:latin typeface="Calibri" pitchFamily="34"/>
                <a:ea typeface="Microsoft YaHei" pitchFamily="2"/>
                <a:cs typeface="Mangal" pitchFamily="2"/>
              </a:rPr>
              <a:t>metruke</a:t>
            </a:r>
            <a:r>
              <a:rPr lang="en-US" sz="2000" b="0" i="0" u="none" strike="noStrike" kern="1200" spc="0" dirty="0">
                <a:ln>
                  <a:noFill/>
                </a:ln>
                <a:solidFill>
                  <a:srgbClr val="FFFFFF"/>
                </a:solidFill>
                <a:latin typeface="Calibri" pitchFamily="34"/>
                <a:ea typeface="Microsoft YaHei" pitchFamily="2"/>
                <a:cs typeface="Mangal" pitchFamily="2"/>
              </a:rPr>
              <a:t>)</a:t>
            </a:r>
          </a:p>
          <a:p>
            <a:pPr marL="342900" marR="0" lvl="0" indent="-342900" algn="l" rtl="0" hangingPunct="1">
              <a:lnSpc>
                <a:spcPct val="100000"/>
              </a:lnSpc>
              <a:spcBef>
                <a:spcPts val="0"/>
              </a:spcBef>
              <a:spcAft>
                <a:spcPts val="0"/>
              </a:spcAft>
              <a:buSzPct val="45000"/>
              <a:buFont typeface="Wingdings" panose="05000000000000000000" pitchFamily="2" charset="2"/>
              <a:buChar char="Ø"/>
              <a:tabLst/>
            </a:pPr>
            <a:r>
              <a:rPr lang="en-US" sz="2000" b="0" i="0" u="none" strike="noStrike" kern="1200" spc="0" dirty="0">
                <a:ln>
                  <a:noFill/>
                </a:ln>
                <a:solidFill>
                  <a:srgbClr val="FFFFFF"/>
                </a:solidFill>
                <a:latin typeface="Calibri" pitchFamily="34"/>
                <a:ea typeface="Microsoft YaHei" pitchFamily="2"/>
                <a:cs typeface="Mangal" pitchFamily="2"/>
              </a:rPr>
              <a:t> Motifs:  Supply of the political followers; of Muslim refugees; personal enrichment; building a national (Muslim) economy</a:t>
            </a:r>
          </a:p>
          <a:p>
            <a:pPr marL="342900" marR="0" lvl="0" indent="-342900" algn="l" rtl="0" hangingPunct="1">
              <a:lnSpc>
                <a:spcPct val="100000"/>
              </a:lnSpc>
              <a:spcBef>
                <a:spcPts val="0"/>
              </a:spcBef>
              <a:spcAft>
                <a:spcPts val="0"/>
              </a:spcAft>
              <a:buSzPct val="45000"/>
              <a:buFont typeface="Wingdings" panose="05000000000000000000" pitchFamily="2" charset="2"/>
              <a:buChar char="Ø"/>
              <a:tabLst/>
            </a:pPr>
            <a:r>
              <a:rPr lang="en-US" sz="2000" dirty="0">
                <a:solidFill>
                  <a:srgbClr val="FFFFFF"/>
                </a:solidFill>
                <a:latin typeface="Calibri" pitchFamily="34"/>
                <a:ea typeface="Microsoft YaHei" pitchFamily="2"/>
                <a:cs typeface="Mangal" pitchFamily="2"/>
              </a:rPr>
              <a:t>CUP-law on „abandoned property“ abolished as late as June 11th, 1</a:t>
            </a:r>
            <a:r>
              <a:rPr lang="en-US" sz="2000" b="0" i="0" u="none" strike="noStrike" kern="1200" spc="0" dirty="0">
                <a:ln>
                  <a:noFill/>
                </a:ln>
                <a:solidFill>
                  <a:srgbClr val="FFFFFF"/>
                </a:solidFill>
                <a:latin typeface="Calibri" pitchFamily="34"/>
                <a:ea typeface="Microsoft YaHei" pitchFamily="2"/>
                <a:cs typeface="Mangal" pitchFamily="2"/>
              </a:rPr>
              <a:t>986 </a:t>
            </a:r>
          </a:p>
        </p:txBody>
      </p:sp>
    </p:spTree>
    <p:extLst>
      <p:ext uri="{BB962C8B-B14F-4D97-AF65-F5344CB8AC3E}">
        <p14:creationId xmlns:p14="http://schemas.microsoft.com/office/powerpoint/2010/main" val="1550061231"/>
      </p:ext>
    </p:extLst>
  </p:cSld>
  <p:clrMapOvr>
    <a:masterClrMapping/>
  </p:clrMapOvr>
  <p:transition spd="slow">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209303"/>
          </a:xfrm>
          <a:solidFill>
            <a:srgbClr val="669900"/>
          </a:solidFill>
        </p:spPr>
        <p:txBody>
          <a:bodyPr/>
          <a:lstStyle/>
          <a:p>
            <a:r>
              <a:rPr lang="en-US" sz="2000" dirty="0">
                <a:effectLst/>
                <a:latin typeface="Calibri" panose="020F0502020204030204" pitchFamily="34" charset="0"/>
              </a:rPr>
              <a:t>First Balkan War (Oct. 1912-May 1913): Expelled Greeks from Asia Minor arrive in </a:t>
            </a:r>
            <a:r>
              <a:rPr lang="en-US" sz="2000" dirty="0" err="1">
                <a:effectLst/>
                <a:latin typeface="Calibri" panose="020F0502020204030204" pitchFamily="34" charset="0"/>
              </a:rPr>
              <a:t>Saloniki</a:t>
            </a:r>
            <a:r>
              <a:rPr lang="en-US" sz="2000" dirty="0">
                <a:effectLst/>
                <a:latin typeface="Calibri" panose="020F0502020204030204" pitchFamily="34" charset="0"/>
              </a:rPr>
              <a:t> (Turkish </a:t>
            </a:r>
            <a:r>
              <a:rPr lang="en-US" sz="2000" dirty="0" err="1">
                <a:effectLst/>
                <a:latin typeface="Calibri" panose="020F0502020204030204" pitchFamily="34" charset="0"/>
              </a:rPr>
              <a:t>Selanik</a:t>
            </a:r>
            <a:r>
              <a:rPr lang="en-US" sz="2000" dirty="0">
                <a:effectLst/>
                <a:latin typeface="Calibri" panose="020F0502020204030204" pitchFamily="34" charset="0"/>
              </a:rPr>
              <a:t>; liberated in 1912 by Greeks </a:t>
            </a:r>
            <a:r>
              <a:rPr lang="en-US" sz="2000" dirty="0">
                <a:effectLst/>
                <a:latin typeface="Calibri" panose="020F0502020204030204" pitchFamily="34" charset="0"/>
                <a:sym typeface="Symbol"/>
              </a:rPr>
              <a:t> massive flight of Muslims and Jews into remaining Ottoman territories)</a:t>
            </a:r>
            <a:endParaRPr lang="en-US" sz="2000" dirty="0">
              <a:effectLst/>
              <a:latin typeface="Calibri" panose="020F0502020204030204" pitchFamily="34" charset="0"/>
            </a:endParaRPr>
          </a:p>
        </p:txBody>
      </p:sp>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7" y="1209303"/>
            <a:ext cx="7705725" cy="56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8677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0" y="2"/>
            <a:ext cx="9144000" cy="1412776"/>
          </a:xfrm>
        </p:spPr>
        <p:style>
          <a:lnRef idx="2">
            <a:schemeClr val="accent2">
              <a:shade val="50000"/>
            </a:schemeClr>
          </a:lnRef>
          <a:fillRef idx="1">
            <a:schemeClr val="accent2"/>
          </a:fillRef>
          <a:effectRef idx="0">
            <a:schemeClr val="accent2"/>
          </a:effectRef>
          <a:fontRef idx="minor">
            <a:schemeClr val="lt1"/>
          </a:fontRef>
        </p:style>
        <p:txBody>
          <a:bodyPr/>
          <a:lstStyle/>
          <a:p>
            <a:r>
              <a:rPr lang="de-DE" sz="4000" dirty="0">
                <a:effectLst/>
                <a:latin typeface="Calibri" pitchFamily="34" charset="0"/>
                <a:cs typeface="Calibri" pitchFamily="34" charset="0"/>
              </a:rPr>
              <a:t>Γενοκτονία έν Ροή – </a:t>
            </a:r>
            <a:br>
              <a:rPr lang="de-DE" sz="4000" dirty="0">
                <a:effectLst/>
                <a:latin typeface="Calibri" pitchFamily="34" charset="0"/>
                <a:cs typeface="Calibri" pitchFamily="34" charset="0"/>
              </a:rPr>
            </a:br>
            <a:r>
              <a:rPr lang="en-GB" sz="4000" dirty="0">
                <a:effectLst/>
                <a:latin typeface="Calibri" pitchFamily="34" charset="0"/>
                <a:cs typeface="Calibri" pitchFamily="34" charset="0"/>
              </a:rPr>
              <a:t>Continuous and cumulative genocide</a:t>
            </a:r>
          </a:p>
        </p:txBody>
      </p:sp>
      <p:sp>
        <p:nvSpPr>
          <p:cNvPr id="80899" name="Rectangle 3"/>
          <p:cNvSpPr>
            <a:spLocks noGrp="1" noChangeArrowheads="1"/>
          </p:cNvSpPr>
          <p:nvPr>
            <p:ph type="body" idx="1"/>
          </p:nvPr>
        </p:nvSpPr>
        <p:spPr>
          <a:xfrm>
            <a:off x="0" y="1557339"/>
            <a:ext cx="9144000" cy="5300662"/>
          </a:xfrm>
        </p:spPr>
        <p:txBody>
          <a:bodyPr/>
          <a:lstStyle/>
          <a:p>
            <a:pPr>
              <a:lnSpc>
                <a:spcPct val="80000"/>
              </a:lnSpc>
              <a:buFont typeface="Wingdings" pitchFamily="2" charset="2"/>
              <a:buNone/>
            </a:pPr>
            <a:r>
              <a:rPr lang="en-GB" sz="2300" dirty="0">
                <a:effectLst/>
                <a:latin typeface="Calibri" pitchFamily="34" charset="0"/>
                <a:cs typeface="Calibri" pitchFamily="34" charset="0"/>
              </a:rPr>
              <a:t>Genocidal acts were committed </a:t>
            </a:r>
          </a:p>
          <a:p>
            <a:pPr>
              <a:lnSpc>
                <a:spcPct val="80000"/>
              </a:lnSpc>
              <a:buFont typeface="Wingdings" pitchFamily="2" charset="2"/>
              <a:buNone/>
            </a:pPr>
            <a:r>
              <a:rPr lang="en-GB" sz="2300" dirty="0">
                <a:solidFill>
                  <a:srgbClr val="C00000"/>
                </a:solidFill>
                <a:effectLst/>
                <a:latin typeface="Calibri" pitchFamily="34" charset="0"/>
                <a:cs typeface="Calibri" pitchFamily="34" charset="0"/>
              </a:rPr>
              <a:t>before</a:t>
            </a:r>
            <a:r>
              <a:rPr lang="en-GB" sz="2300" dirty="0">
                <a:solidFill>
                  <a:srgbClr val="CC0000"/>
                </a:solidFill>
                <a:effectLst/>
                <a:latin typeface="Calibri" pitchFamily="34" charset="0"/>
                <a:cs typeface="Calibri" pitchFamily="34" charset="0"/>
              </a:rPr>
              <a:t>, during and after the First World War under the rule of the Committee for Union and Progress (Ittihat ve Terakki Cemiyeti; C.U.P.) and Kemalists.</a:t>
            </a:r>
          </a:p>
          <a:p>
            <a:pPr>
              <a:lnSpc>
                <a:spcPct val="80000"/>
              </a:lnSpc>
              <a:buFont typeface="Wingdings" pitchFamily="2" charset="2"/>
              <a:buNone/>
            </a:pPr>
            <a:endParaRPr lang="en-GB" sz="2300" dirty="0">
              <a:solidFill>
                <a:srgbClr val="CC0000"/>
              </a:solidFill>
              <a:effectLst/>
              <a:latin typeface="Calibri" pitchFamily="34" charset="0"/>
              <a:cs typeface="Calibri" pitchFamily="34" charset="0"/>
            </a:endParaRPr>
          </a:p>
          <a:p>
            <a:pPr>
              <a:lnSpc>
                <a:spcPct val="80000"/>
              </a:lnSpc>
              <a:buFont typeface="Wingdings" pitchFamily="2" charset="2"/>
              <a:buNone/>
            </a:pPr>
            <a:r>
              <a:rPr lang="en-GB" sz="2000" b="1" dirty="0">
                <a:solidFill>
                  <a:srgbClr val="CC0000"/>
                </a:solidFill>
                <a:effectLst/>
                <a:latin typeface="Calibri" pitchFamily="34" charset="0"/>
                <a:cs typeface="Calibri" pitchFamily="34" charset="0"/>
              </a:rPr>
              <a:t>1912/13-Summer 1914:</a:t>
            </a:r>
            <a:r>
              <a:rPr lang="en-GB" sz="2000" dirty="0">
                <a:solidFill>
                  <a:srgbClr val="CC0000"/>
                </a:solidFill>
                <a:effectLst/>
                <a:latin typeface="Calibri" pitchFamily="34" charset="0"/>
                <a:cs typeface="Calibri" pitchFamily="34" charset="0"/>
              </a:rPr>
              <a:t> </a:t>
            </a:r>
            <a:r>
              <a:rPr lang="en-GB" sz="2000" dirty="0">
                <a:effectLst/>
                <a:latin typeface="Calibri" pitchFamily="34" charset="0"/>
                <a:cs typeface="Calibri" pitchFamily="34" charset="0"/>
              </a:rPr>
              <a:t>Massacres</a:t>
            </a:r>
            <a:r>
              <a:rPr lang="en-GB" sz="2000" dirty="0">
                <a:solidFill>
                  <a:schemeClr val="folHlink"/>
                </a:solidFill>
                <a:effectLst/>
                <a:latin typeface="Calibri" pitchFamily="34" charset="0"/>
                <a:cs typeface="Calibri" pitchFamily="34" charset="0"/>
              </a:rPr>
              <a:t> </a:t>
            </a:r>
            <a:r>
              <a:rPr lang="en-GB" sz="2000" dirty="0">
                <a:effectLst/>
                <a:latin typeface="Calibri" pitchFamily="34" charset="0"/>
                <a:cs typeface="Calibri" pitchFamily="34" charset="0"/>
              </a:rPr>
              <a:t>and deportations in Eastern Thrace (overall 350,000 Greek Orthodox Christians), of these 119,000 deported to Central Anatolia; of these 46,000 victims of diseases and compulsory </a:t>
            </a:r>
            <a:r>
              <a:rPr lang="en-GB" sz="2000" dirty="0" err="1">
                <a:effectLst/>
                <a:latin typeface="Calibri" pitchFamily="34" charset="0"/>
                <a:cs typeface="Calibri" pitchFamily="34" charset="0"/>
              </a:rPr>
              <a:t>labor</a:t>
            </a:r>
            <a:r>
              <a:rPr lang="en-GB" sz="2000" dirty="0">
                <a:effectLst/>
                <a:latin typeface="Calibri" pitchFamily="34" charset="0"/>
                <a:cs typeface="Calibri" pitchFamily="34" charset="0"/>
              </a:rPr>
              <a:t>); administrative confiscation of properties in Eastern Thrace; </a:t>
            </a:r>
          </a:p>
          <a:p>
            <a:pPr>
              <a:lnSpc>
                <a:spcPct val="80000"/>
              </a:lnSpc>
              <a:buFont typeface="Wingdings" pitchFamily="2" charset="2"/>
              <a:buNone/>
            </a:pPr>
            <a:r>
              <a:rPr lang="en-GB" sz="2000" dirty="0">
                <a:effectLst/>
                <a:latin typeface="Calibri" pitchFamily="34" charset="0"/>
                <a:cs typeface="Calibri" pitchFamily="34" charset="0"/>
              </a:rPr>
              <a:t>      1913: Deportations start in Ionia (Western Anatolia)</a:t>
            </a:r>
          </a:p>
          <a:p>
            <a:pPr>
              <a:lnSpc>
                <a:spcPct val="80000"/>
              </a:lnSpc>
              <a:buFont typeface="Wingdings" pitchFamily="2" charset="2"/>
              <a:buNone/>
            </a:pPr>
            <a:r>
              <a:rPr lang="en-GB" sz="2000" b="1" dirty="0">
                <a:solidFill>
                  <a:srgbClr val="CC0000"/>
                </a:solidFill>
                <a:effectLst/>
                <a:latin typeface="Calibri" pitchFamily="34" charset="0"/>
                <a:cs typeface="Calibri" pitchFamily="34" charset="0"/>
              </a:rPr>
              <a:t>14th May 1914 - 1916</a:t>
            </a:r>
            <a:r>
              <a:rPr lang="en-GB" sz="2000" dirty="0">
                <a:effectLst/>
                <a:latin typeface="Calibri" pitchFamily="34" charset="0"/>
                <a:cs typeface="Calibri" pitchFamily="34" charset="0"/>
              </a:rPr>
              <a:t>: Deportations from the Dardanelles up to </a:t>
            </a:r>
            <a:r>
              <a:rPr lang="en-GB" sz="2000" dirty="0" err="1">
                <a:effectLst/>
                <a:latin typeface="Calibri" pitchFamily="34" charset="0"/>
                <a:cs typeface="Calibri" pitchFamily="34" charset="0"/>
              </a:rPr>
              <a:t>Çeşme</a:t>
            </a:r>
            <a:r>
              <a:rPr lang="en-GB" sz="2000" dirty="0">
                <a:effectLst/>
                <a:latin typeface="Calibri" pitchFamily="34" charset="0"/>
                <a:cs typeface="Calibri" pitchFamily="34" charset="0"/>
              </a:rPr>
              <a:t> </a:t>
            </a:r>
            <a:r>
              <a:rPr lang="en-GB" sz="2000" dirty="0">
                <a:effectLst/>
                <a:latin typeface="Calibri" pitchFamily="34" charset="0"/>
                <a:cs typeface="Calibri" pitchFamily="34" charset="0"/>
                <a:sym typeface="Symbol" pitchFamily="18" charset="2"/>
              </a:rPr>
              <a:t> depopulation of the Ionian and Marmara littorals; massacre in </a:t>
            </a:r>
            <a:r>
              <a:rPr lang="en-GB" sz="2000" dirty="0" err="1">
                <a:effectLst/>
                <a:latin typeface="Calibri" pitchFamily="34" charset="0"/>
                <a:cs typeface="Calibri" pitchFamily="34" charset="0"/>
                <a:sym typeface="Symbol" pitchFamily="18" charset="2"/>
              </a:rPr>
              <a:t>Phokea</a:t>
            </a:r>
            <a:r>
              <a:rPr lang="en-GB" sz="2000" dirty="0">
                <a:effectLst/>
                <a:latin typeface="Calibri" pitchFamily="34" charset="0"/>
                <a:cs typeface="Calibri" pitchFamily="34" charset="0"/>
                <a:sym typeface="Symbol" pitchFamily="18" charset="2"/>
              </a:rPr>
              <a:t> (June 1914)</a:t>
            </a:r>
          </a:p>
          <a:p>
            <a:pPr>
              <a:lnSpc>
                <a:spcPct val="80000"/>
              </a:lnSpc>
              <a:buFont typeface="Wingdings" pitchFamily="2" charset="2"/>
              <a:buNone/>
            </a:pPr>
            <a:r>
              <a:rPr lang="en-GB" sz="2000" b="1" dirty="0">
                <a:solidFill>
                  <a:srgbClr val="CC0000"/>
                </a:solidFill>
                <a:effectLst/>
                <a:latin typeface="Calibri" pitchFamily="34" charset="0"/>
                <a:cs typeface="Calibri" pitchFamily="34" charset="0"/>
              </a:rPr>
              <a:t>June 1916-Febr. 1917</a:t>
            </a:r>
            <a:r>
              <a:rPr lang="en-GB" sz="2000" dirty="0">
                <a:effectLst/>
                <a:latin typeface="Calibri" pitchFamily="34" charset="0"/>
                <a:cs typeface="Calibri" pitchFamily="34" charset="0"/>
              </a:rPr>
              <a:t>: Deportations and massacres in Pontos</a:t>
            </a:r>
          </a:p>
          <a:p>
            <a:pPr>
              <a:lnSpc>
                <a:spcPct val="80000"/>
              </a:lnSpc>
              <a:buFont typeface="Wingdings" pitchFamily="2" charset="2"/>
              <a:buNone/>
            </a:pPr>
            <a:r>
              <a:rPr lang="en-GB" sz="2000" dirty="0">
                <a:effectLst/>
                <a:latin typeface="Calibri" pitchFamily="34" charset="0"/>
                <a:cs typeface="Calibri" pitchFamily="34" charset="0"/>
              </a:rPr>
              <a:t>Total of Ottoman Greeks, deported before and during WW1: 773.859 </a:t>
            </a:r>
          </a:p>
          <a:p>
            <a:pPr>
              <a:lnSpc>
                <a:spcPct val="80000"/>
              </a:lnSpc>
              <a:buNone/>
            </a:pPr>
            <a:r>
              <a:rPr lang="en-GB" sz="2000" b="1" dirty="0">
                <a:solidFill>
                  <a:srgbClr val="CC0000"/>
                </a:solidFill>
                <a:effectLst/>
                <a:latin typeface="Calibri" pitchFamily="34" charset="0"/>
                <a:cs typeface="Calibri" pitchFamily="34" charset="0"/>
              </a:rPr>
              <a:t>May 1919 – 1922</a:t>
            </a:r>
            <a:r>
              <a:rPr lang="en-GB" sz="2000" dirty="0">
                <a:solidFill>
                  <a:srgbClr val="CC0000"/>
                </a:solidFill>
                <a:effectLst/>
                <a:latin typeface="Calibri" pitchFamily="34" charset="0"/>
                <a:cs typeface="Calibri" pitchFamily="34" charset="0"/>
              </a:rPr>
              <a:t>: </a:t>
            </a:r>
            <a:r>
              <a:rPr lang="en-GB" sz="2000" dirty="0">
                <a:effectLst/>
                <a:latin typeface="Calibri" pitchFamily="34" charset="0"/>
                <a:cs typeface="Calibri" pitchFamily="34" charset="0"/>
              </a:rPr>
              <a:t>Irregular armed gangs (çeteler) of the so-called liberation units commit nation-wide massacres against Ottoman Greeks and Armenian genocide survivors/returnees. Deportations (death marches) in Pontos und Ionia 1922</a:t>
            </a:r>
          </a:p>
          <a:p>
            <a:pPr>
              <a:lnSpc>
                <a:spcPct val="80000"/>
              </a:lnSpc>
              <a:buFont typeface="Wingdings" pitchFamily="2" charset="2"/>
              <a:buNone/>
            </a:pPr>
            <a:endParaRPr lang="en-GB" sz="2000" dirty="0">
              <a:effectLst/>
              <a:latin typeface="Calibri" pitchFamily="34" charset="0"/>
              <a:cs typeface="Calibri" pitchFamily="34" charset="0"/>
            </a:endParaRPr>
          </a:p>
          <a:p>
            <a:pPr>
              <a:lnSpc>
                <a:spcPct val="80000"/>
              </a:lnSpc>
              <a:buFont typeface="Wingdings" pitchFamily="2" charset="2"/>
              <a:buNone/>
            </a:pPr>
            <a:r>
              <a:rPr lang="en-GB" sz="2300" dirty="0">
                <a:latin typeface="Calibri" pitchFamily="34" charset="0"/>
                <a:cs typeface="Calibri" pitchFamily="34" charset="0"/>
              </a:rPr>
              <a:t> </a:t>
            </a:r>
            <a:r>
              <a:rPr lang="en-GB" sz="2300" dirty="0">
                <a:effectLst/>
                <a:latin typeface="Calibri" pitchFamily="34" charset="0"/>
                <a:cs typeface="Calibri" pitchFamily="34" charset="0"/>
              </a:rPr>
              <a:t> </a:t>
            </a:r>
          </a:p>
        </p:txBody>
      </p:sp>
    </p:spTree>
    <p:extLst>
      <p:ext uri="{BB962C8B-B14F-4D97-AF65-F5344CB8AC3E}">
        <p14:creationId xmlns:p14="http://schemas.microsoft.com/office/powerpoint/2010/main" val="20909706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4" name="Rectangle 8"/>
          <p:cNvSpPr>
            <a:spLocks noGrp="1" noChangeArrowheads="1"/>
          </p:cNvSpPr>
          <p:nvPr>
            <p:ph type="body" idx="4294967295"/>
          </p:nvPr>
        </p:nvSpPr>
        <p:spPr>
          <a:xfrm>
            <a:off x="-1" y="4941888"/>
            <a:ext cx="5004049" cy="1916112"/>
          </a:xfrm>
          <a:solidFill>
            <a:srgbClr val="C00000"/>
          </a:solidFill>
        </p:spPr>
        <p:txBody>
          <a:bodyPr/>
          <a:lstStyle/>
          <a:p>
            <a:pPr marL="0" indent="0">
              <a:buFont typeface="Wingdings" pitchFamily="2" charset="2"/>
              <a:buNone/>
            </a:pPr>
            <a:r>
              <a:rPr lang="en-US" sz="2400" i="1" dirty="0" err="1">
                <a:solidFill>
                  <a:schemeClr val="accent5"/>
                </a:solidFill>
                <a:effectLst/>
                <a:latin typeface="Calibri" pitchFamily="34" charset="0"/>
                <a:cs typeface="Calibri" pitchFamily="34" charset="0"/>
              </a:rPr>
              <a:t>Gazi</a:t>
            </a:r>
            <a:r>
              <a:rPr lang="en-US" sz="2400" dirty="0">
                <a:solidFill>
                  <a:schemeClr val="accent5"/>
                </a:solidFill>
                <a:effectLst/>
                <a:latin typeface="Calibri" pitchFamily="34" charset="0"/>
                <a:cs typeface="Calibri" pitchFamily="34" charset="0"/>
              </a:rPr>
              <a:t> = a warrior and participant in the Holy War against the infidels (Arab. „</a:t>
            </a:r>
            <a:r>
              <a:rPr lang="en-US" sz="2400" dirty="0" err="1">
                <a:solidFill>
                  <a:schemeClr val="accent5"/>
                </a:solidFill>
                <a:effectLst/>
                <a:latin typeface="Calibri" pitchFamily="34" charset="0"/>
                <a:cs typeface="Calibri" pitchFamily="34" charset="0"/>
              </a:rPr>
              <a:t>Ghazw</a:t>
            </a:r>
            <a:r>
              <a:rPr lang="en-US" sz="2400" dirty="0">
                <a:solidFill>
                  <a:schemeClr val="accent5"/>
                </a:solidFill>
                <a:effectLst/>
                <a:latin typeface="Calibri" pitchFamily="34" charset="0"/>
                <a:cs typeface="Calibri" pitchFamily="34" charset="0"/>
              </a:rPr>
              <a:t>“). Kemal received the honorary title </a:t>
            </a:r>
            <a:r>
              <a:rPr lang="en-US" sz="2400" i="1" dirty="0" err="1">
                <a:solidFill>
                  <a:schemeClr val="accent5"/>
                </a:solidFill>
                <a:effectLst/>
                <a:latin typeface="Calibri" pitchFamily="34" charset="0"/>
                <a:cs typeface="Calibri" pitchFamily="34" charset="0"/>
              </a:rPr>
              <a:t>Gazi</a:t>
            </a:r>
            <a:r>
              <a:rPr lang="en-US" sz="2400" dirty="0">
                <a:solidFill>
                  <a:schemeClr val="accent5"/>
                </a:solidFill>
                <a:effectLst/>
                <a:latin typeface="Calibri" pitchFamily="34" charset="0"/>
                <a:cs typeface="Calibri" pitchFamily="34" charset="0"/>
              </a:rPr>
              <a:t> for his victory over the Hellenic Forces, 1922 </a:t>
            </a:r>
          </a:p>
        </p:txBody>
      </p:sp>
      <p:pic>
        <p:nvPicPr>
          <p:cNvPr id="5530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9614" y="980728"/>
            <a:ext cx="4275137" cy="60896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1438"/>
            <a:ext cx="2943225" cy="3571875"/>
          </a:xfrm>
          <a:prstGeom prst="roundRect">
            <a:avLst>
              <a:gd name="adj" fmla="val 8594"/>
            </a:avLst>
          </a:prstGeom>
          <a:solidFill>
            <a:srgbClr val="FFFFFF">
              <a:shade val="85000"/>
            </a:srgbClr>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sp>
        <p:nvSpPr>
          <p:cNvPr id="55298" name="Rectangle 2"/>
          <p:cNvSpPr>
            <a:spLocks noGrp="1" noChangeArrowheads="1"/>
          </p:cNvSpPr>
          <p:nvPr>
            <p:ph type="title" idx="4294967295"/>
          </p:nvPr>
        </p:nvSpPr>
        <p:spPr>
          <a:xfrm>
            <a:off x="0" y="0"/>
            <a:ext cx="9144000" cy="1220788"/>
          </a:xfrm>
          <a:solidFill>
            <a:srgbClr val="CC0000"/>
          </a:solidFill>
        </p:spPr>
        <p:txBody>
          <a:bodyPr/>
          <a:lstStyle/>
          <a:p>
            <a:pPr algn="l"/>
            <a:r>
              <a:rPr lang="en-US" sz="2800" b="1" dirty="0">
                <a:solidFill>
                  <a:schemeClr val="accent5"/>
                </a:solidFill>
                <a:effectLst/>
                <a:latin typeface="Calibri" pitchFamily="34" charset="0"/>
                <a:cs typeface="Calibri" pitchFamily="34" charset="0"/>
              </a:rPr>
              <a:t>Mustafa Kemal „Atatürk“: War hero (</a:t>
            </a:r>
            <a:r>
              <a:rPr lang="en-US" sz="2800" b="1" i="1" dirty="0" err="1">
                <a:solidFill>
                  <a:schemeClr val="accent5"/>
                </a:solidFill>
                <a:effectLst/>
                <a:latin typeface="Calibri" pitchFamily="34" charset="0"/>
                <a:cs typeface="Calibri" pitchFamily="34" charset="0"/>
              </a:rPr>
              <a:t>Gazi</a:t>
            </a:r>
            <a:r>
              <a:rPr lang="en-US" sz="2800" b="1" dirty="0">
                <a:solidFill>
                  <a:schemeClr val="accent5"/>
                </a:solidFill>
                <a:effectLst/>
                <a:latin typeface="Calibri" pitchFamily="34" charset="0"/>
                <a:cs typeface="Calibri" pitchFamily="34" charset="0"/>
              </a:rPr>
              <a:t> – „Conqueror“) and founder of the Turkish Republic</a:t>
            </a:r>
            <a:r>
              <a:rPr lang="en-US" sz="3600" b="1" dirty="0">
                <a:solidFill>
                  <a:schemeClr val="accent5"/>
                </a:solidFill>
                <a:effectLst/>
                <a:latin typeface="Calibri" pitchFamily="34" charset="0"/>
                <a:cs typeface="Calibri" pitchFamily="34" charset="0"/>
              </a:rPr>
              <a:t>  </a:t>
            </a:r>
          </a:p>
        </p:txBody>
      </p:sp>
      <p:sp>
        <p:nvSpPr>
          <p:cNvPr id="3" name="Rechteck 2"/>
          <p:cNvSpPr/>
          <p:nvPr/>
        </p:nvSpPr>
        <p:spPr>
          <a:xfrm>
            <a:off x="2943225" y="3105835"/>
            <a:ext cx="2060824" cy="646331"/>
          </a:xfrm>
          <a:prstGeom prst="rect">
            <a:avLst/>
          </a:prstGeom>
        </p:spPr>
        <p:txBody>
          <a:bodyPr wrap="square">
            <a:spAutoFit/>
          </a:bodyPr>
          <a:lstStyle/>
          <a:p>
            <a:pPr>
              <a:buFont typeface="Wingdings" pitchFamily="2" charset="2"/>
              <a:buNone/>
            </a:pPr>
            <a:r>
              <a:rPr lang="de-DE" dirty="0" err="1">
                <a:latin typeface="Calibri" pitchFamily="34" charset="0"/>
                <a:cs typeface="Calibri" pitchFamily="34" charset="0"/>
              </a:rPr>
              <a:t>Left</a:t>
            </a:r>
            <a:r>
              <a:rPr lang="de-DE" dirty="0">
                <a:latin typeface="Calibri" pitchFamily="34" charset="0"/>
                <a:cs typeface="Calibri" pitchFamily="34" charset="0"/>
              </a:rPr>
              <a:t>:</a:t>
            </a:r>
          </a:p>
          <a:p>
            <a:pPr>
              <a:buFont typeface="Wingdings" pitchFamily="2" charset="2"/>
              <a:buNone/>
            </a:pPr>
            <a:r>
              <a:rPr lang="de-DE" dirty="0">
                <a:latin typeface="Calibri" pitchFamily="34" charset="0"/>
                <a:cs typeface="Calibri" pitchFamily="34" charset="0"/>
              </a:rPr>
              <a:t>At Samsun 1919</a:t>
            </a:r>
          </a:p>
        </p:txBody>
      </p:sp>
    </p:spTree>
    <p:extLst>
      <p:ext uri="{BB962C8B-B14F-4D97-AF65-F5344CB8AC3E}">
        <p14:creationId xmlns:p14="http://schemas.microsoft.com/office/powerpoint/2010/main" val="167211445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solidFill>
            <a:srgbClr val="C00000"/>
          </a:solidFill>
        </p:spPr>
        <p:style>
          <a:lnRef idx="1">
            <a:schemeClr val="dk1"/>
          </a:lnRef>
          <a:fillRef idx="2">
            <a:schemeClr val="dk1"/>
          </a:fillRef>
          <a:effectRef idx="1">
            <a:schemeClr val="dk1"/>
          </a:effectRef>
          <a:fontRef idx="minor">
            <a:schemeClr val="dk1"/>
          </a:fontRef>
        </p:style>
        <p:txBody>
          <a:bodyPr/>
          <a:lstStyle/>
          <a:p>
            <a:pPr algn="ctr"/>
            <a:r>
              <a:rPr lang="de-DE" b="1" dirty="0">
                <a:effectLst/>
                <a:latin typeface="Calibri" pitchFamily="34" charset="0"/>
                <a:cs typeface="Calibri" pitchFamily="34" charset="0"/>
              </a:rPr>
              <a:t>1919-1922: </a:t>
            </a:r>
            <a:r>
              <a:rPr lang="en-US" b="1" dirty="0">
                <a:effectLst/>
                <a:latin typeface="Calibri" pitchFamily="34" charset="0"/>
                <a:cs typeface="Calibri" pitchFamily="34" charset="0"/>
              </a:rPr>
              <a:t>Patriotic banditry</a:t>
            </a:r>
          </a:p>
        </p:txBody>
      </p:sp>
      <p:sp>
        <p:nvSpPr>
          <p:cNvPr id="91139" name="Rectangle 3"/>
          <p:cNvSpPr>
            <a:spLocks noGrp="1" noChangeArrowheads="1"/>
          </p:cNvSpPr>
          <p:nvPr>
            <p:ph sz="half" idx="1"/>
          </p:nvPr>
        </p:nvSpPr>
        <p:spPr>
          <a:xfrm>
            <a:off x="457200" y="1844825"/>
            <a:ext cx="6203032" cy="4281339"/>
          </a:xfrm>
          <a:ln/>
        </p:spPr>
        <p:style>
          <a:lnRef idx="3">
            <a:schemeClr val="lt1"/>
          </a:lnRef>
          <a:fillRef idx="1">
            <a:schemeClr val="accent2"/>
          </a:fillRef>
          <a:effectRef idx="1">
            <a:schemeClr val="accent2"/>
          </a:effectRef>
          <a:fontRef idx="minor">
            <a:schemeClr val="lt1"/>
          </a:fontRef>
        </p:style>
        <p:txBody>
          <a:bodyPr>
            <a:normAutofit lnSpcReduction="10000"/>
          </a:bodyPr>
          <a:lstStyle/>
          <a:p>
            <a:pPr>
              <a:lnSpc>
                <a:spcPct val="90000"/>
              </a:lnSpc>
              <a:buNone/>
            </a:pPr>
            <a:r>
              <a:rPr lang="en-GB" sz="2400" dirty="0">
                <a:effectLst/>
                <a:latin typeface="Calibri" panose="020F0502020204030204" pitchFamily="34" charset="0"/>
              </a:rPr>
              <a:t>“(…) the Christians are now bewildered and terrified… Every district has its band of brigands now posing as patriots and even in the vicinity of Constantinople robbery under arms is of daily occurrence, the principal victims being naturally the unprotected Christian villagers. Behind all these elements of disorder stands Mustapha Kemal… The government cannot and will not move a finger to help the Christians.</a:t>
            </a:r>
            <a:r>
              <a:rPr lang="en-GB" sz="1600" dirty="0">
                <a:effectLst/>
              </a:rPr>
              <a:t>”</a:t>
            </a:r>
          </a:p>
          <a:p>
            <a:pPr>
              <a:lnSpc>
                <a:spcPct val="90000"/>
              </a:lnSpc>
              <a:buNone/>
            </a:pPr>
            <a:endParaRPr lang="en-GB" sz="1600" dirty="0">
              <a:effectLst/>
            </a:endParaRPr>
          </a:p>
          <a:p>
            <a:pPr>
              <a:lnSpc>
                <a:spcPct val="90000"/>
              </a:lnSpc>
              <a:buNone/>
            </a:pPr>
            <a:r>
              <a:rPr lang="de-DE" sz="1600" b="1" dirty="0">
                <a:solidFill>
                  <a:srgbClr val="CC0000"/>
                </a:solidFill>
                <a:effectLst/>
                <a:latin typeface="Calibri" pitchFamily="34" charset="0"/>
                <a:cs typeface="Calibri" pitchFamily="34" charset="0"/>
              </a:rPr>
              <a:t>        John de Robeck, </a:t>
            </a:r>
            <a:r>
              <a:rPr lang="en-GB" sz="1600" b="1" dirty="0">
                <a:solidFill>
                  <a:srgbClr val="CC0000"/>
                </a:solidFill>
                <a:effectLst/>
                <a:latin typeface="Calibri" panose="020F0502020204030204" pitchFamily="34" charset="0"/>
              </a:rPr>
              <a:t>British Admiral of the Fleet, commander-in-chief of the Mediterranean Fleet (1919-1922) and until his death Allied High Commissioner at Constantinople</a:t>
            </a:r>
            <a:endParaRPr lang="de-DE" sz="1600" b="1" dirty="0">
              <a:solidFill>
                <a:srgbClr val="CC0000"/>
              </a:solidFill>
              <a:effectLst/>
              <a:latin typeface="Calibri" pitchFamily="34" charset="0"/>
              <a:cs typeface="Calibri" pitchFamily="34" charset="0"/>
            </a:endParaRPr>
          </a:p>
        </p:txBody>
      </p:sp>
      <p:pic>
        <p:nvPicPr>
          <p:cNvPr id="3" name="Inhaltsplatzhalter 2"/>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092280" y="1844825"/>
            <a:ext cx="1473200" cy="4279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feld 3"/>
          <p:cNvSpPr txBox="1"/>
          <p:nvPr/>
        </p:nvSpPr>
        <p:spPr>
          <a:xfrm>
            <a:off x="6732240" y="6237313"/>
            <a:ext cx="2304256" cy="369332"/>
          </a:xfrm>
          <a:prstGeom prst="rect">
            <a:avLst/>
          </a:prstGeom>
          <a:noFill/>
        </p:spPr>
        <p:txBody>
          <a:bodyPr wrap="square" rtlCol="0">
            <a:spAutoFit/>
          </a:bodyPr>
          <a:lstStyle/>
          <a:p>
            <a:r>
              <a:rPr lang="de-DE" dirty="0"/>
              <a:t>    John de Robeck</a:t>
            </a:r>
          </a:p>
        </p:txBody>
      </p:sp>
    </p:spTree>
    <p:extLst>
      <p:ext uri="{BB962C8B-B14F-4D97-AF65-F5344CB8AC3E}">
        <p14:creationId xmlns:p14="http://schemas.microsoft.com/office/powerpoint/2010/main" val="63040293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0" y="0"/>
            <a:ext cx="9144000" cy="1125538"/>
          </a:xfrm>
          <a:solidFill>
            <a:srgbClr val="C00000"/>
          </a:solidFill>
        </p:spPr>
        <p:txBody>
          <a:bodyPr/>
          <a:lstStyle/>
          <a:p>
            <a:pPr algn="ctr"/>
            <a:r>
              <a:rPr lang="de-DE" sz="6600" dirty="0">
                <a:solidFill>
                  <a:srgbClr val="000066"/>
                </a:solidFill>
                <a:effectLst/>
                <a:latin typeface="Calibri" pitchFamily="34" charset="0"/>
                <a:cs typeface="Calibri" pitchFamily="34" charset="0"/>
              </a:rPr>
              <a:t>Death Toll</a:t>
            </a:r>
          </a:p>
        </p:txBody>
      </p:sp>
      <p:sp>
        <p:nvSpPr>
          <p:cNvPr id="141315" name="Rectangle 3"/>
          <p:cNvSpPr>
            <a:spLocks noGrp="1" noChangeArrowheads="1"/>
          </p:cNvSpPr>
          <p:nvPr>
            <p:ph type="body" idx="1"/>
          </p:nvPr>
        </p:nvSpPr>
        <p:spPr>
          <a:xfrm>
            <a:off x="0" y="981075"/>
            <a:ext cx="9144000" cy="5876925"/>
          </a:xfrm>
          <a:solidFill>
            <a:srgbClr val="C00000"/>
          </a:solidFill>
        </p:spPr>
        <p:txBody>
          <a:bodyPr/>
          <a:lstStyle/>
          <a:p>
            <a:pPr algn="ctr">
              <a:lnSpc>
                <a:spcPct val="80000"/>
              </a:lnSpc>
              <a:buFont typeface="Wingdings" pitchFamily="2" charset="2"/>
              <a:buNone/>
            </a:pPr>
            <a:r>
              <a:rPr lang="en-US" sz="3600" b="1" dirty="0">
                <a:solidFill>
                  <a:schemeClr val="folHlink"/>
                </a:solidFill>
                <a:effectLst/>
                <a:latin typeface="Calibri" pitchFamily="34" charset="0"/>
                <a:cs typeface="Calibri" pitchFamily="34" charset="0"/>
              </a:rPr>
              <a:t>      </a:t>
            </a:r>
            <a:r>
              <a:rPr lang="en-GB" sz="3600" b="1" dirty="0">
                <a:solidFill>
                  <a:srgbClr val="000066"/>
                </a:solidFill>
                <a:effectLst/>
                <a:latin typeface="Calibri" pitchFamily="34" charset="0"/>
                <a:cs typeface="Calibri" pitchFamily="34" charset="0"/>
              </a:rPr>
              <a:t>1912/13-1923: Up to 1.4m</a:t>
            </a:r>
          </a:p>
          <a:p>
            <a:pPr>
              <a:lnSpc>
                <a:spcPct val="80000"/>
              </a:lnSpc>
              <a:buFont typeface="Wingdings" pitchFamily="2" charset="2"/>
              <a:buNone/>
            </a:pPr>
            <a:r>
              <a:rPr lang="en-GB" sz="2000" b="1" dirty="0">
                <a:solidFill>
                  <a:srgbClr val="000066"/>
                </a:solidFill>
                <a:effectLst/>
                <a:latin typeface="Calibri" pitchFamily="34" charset="0"/>
                <a:cs typeface="Calibri" pitchFamily="34" charset="0"/>
              </a:rPr>
              <a:t>Number of deported under C.U.P. rule 1912-17: 500,000 (Ecumenical Patriarchate; Near East Relief) – 773,915 (René Puaux, 1923); casualties: 300,000 (Venizelos, 1918) – 550,000 (Ottoman Greek MPs in 1918/19)   </a:t>
            </a:r>
          </a:p>
          <a:p>
            <a:pPr>
              <a:lnSpc>
                <a:spcPct val="80000"/>
              </a:lnSpc>
              <a:buFont typeface="Wingdings" pitchFamily="2" charset="2"/>
              <a:buNone/>
            </a:pPr>
            <a:r>
              <a:rPr lang="en-GB" sz="1800" b="1" dirty="0">
                <a:solidFill>
                  <a:srgbClr val="000066"/>
                </a:solidFill>
                <a:effectLst/>
                <a:latin typeface="Calibri" pitchFamily="34" charset="0"/>
                <a:cs typeface="Calibri" pitchFamily="34" charset="0"/>
              </a:rPr>
              <a:t> </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Overall Greek-Orthodox population before 1914: </a:t>
            </a:r>
            <a:r>
              <a:rPr lang="en-GB" sz="2200" u="sng" dirty="0">
                <a:solidFill>
                  <a:schemeClr val="accent5"/>
                </a:solidFill>
                <a:effectLst/>
                <a:latin typeface="Calibri" pitchFamily="34" charset="0"/>
                <a:cs typeface="Calibri" pitchFamily="34" charset="0"/>
              </a:rPr>
              <a:t>2.7m</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 1,221m refugees/expatriated, registered in Greece after 1922</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 =  </a:t>
            </a:r>
            <a:r>
              <a:rPr lang="en-GB" sz="2200" u="sng" dirty="0">
                <a:solidFill>
                  <a:schemeClr val="accent5"/>
                </a:solidFill>
                <a:effectLst/>
                <a:latin typeface="Calibri" pitchFamily="34" charset="0"/>
                <a:cs typeface="Calibri" pitchFamily="34" charset="0"/>
              </a:rPr>
              <a:t>1,470m casualties or missing</a:t>
            </a:r>
            <a:r>
              <a:rPr lang="en-GB" sz="2200" dirty="0">
                <a:solidFill>
                  <a:schemeClr val="accent5"/>
                </a:solidFill>
                <a:effectLst/>
                <a:latin typeface="Calibri" pitchFamily="34" charset="0"/>
                <a:cs typeface="Calibri" pitchFamily="34" charset="0"/>
              </a:rPr>
              <a:t>; of the casualties</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In Eastern Thrace ca. </a:t>
            </a:r>
            <a:r>
              <a:rPr lang="en-GB" sz="2200" u="sng" dirty="0">
                <a:solidFill>
                  <a:schemeClr val="accent5"/>
                </a:solidFill>
                <a:effectLst/>
                <a:latin typeface="Calibri" pitchFamily="34" charset="0"/>
                <a:cs typeface="Calibri" pitchFamily="34" charset="0"/>
              </a:rPr>
              <a:t>46,000 – 230,000 victims</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In Pontos             </a:t>
            </a:r>
            <a:r>
              <a:rPr lang="en-GB" sz="2200" u="sng" dirty="0">
                <a:solidFill>
                  <a:schemeClr val="accent5"/>
                </a:solidFill>
                <a:effectLst/>
                <a:latin typeface="Calibri" pitchFamily="34" charset="0"/>
                <a:cs typeface="Calibri" pitchFamily="34" charset="0"/>
              </a:rPr>
              <a:t>353,000</a:t>
            </a:r>
            <a:r>
              <a:rPr lang="en-GB" sz="2200" dirty="0">
                <a:solidFill>
                  <a:schemeClr val="accent5"/>
                </a:solidFill>
                <a:effectLst/>
                <a:latin typeface="Calibri" pitchFamily="34" charset="0"/>
                <a:cs typeface="Calibri" pitchFamily="34" charset="0"/>
              </a:rPr>
              <a:t> (of a Greek overall population of 550,000)</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In Asia Minor      </a:t>
            </a:r>
            <a:r>
              <a:rPr lang="en-GB" sz="2200" u="sng" dirty="0">
                <a:solidFill>
                  <a:schemeClr val="accent5"/>
                </a:solidFill>
                <a:effectLst/>
                <a:latin typeface="Calibri" pitchFamily="34" charset="0"/>
                <a:cs typeface="Calibri" pitchFamily="34" charset="0"/>
              </a:rPr>
              <a:t>900,000</a:t>
            </a:r>
            <a:r>
              <a:rPr lang="en-GB" sz="2200" dirty="0">
                <a:solidFill>
                  <a:schemeClr val="accent5"/>
                </a:solidFill>
                <a:effectLst/>
                <a:latin typeface="Calibri" pitchFamily="34" charset="0"/>
                <a:cs typeface="Calibri" pitchFamily="34" charset="0"/>
              </a:rPr>
              <a:t>, of these</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Diocese Nikomedia: </a:t>
            </a:r>
            <a:r>
              <a:rPr lang="en-GB" sz="2200" u="sng" dirty="0">
                <a:solidFill>
                  <a:schemeClr val="accent5"/>
                </a:solidFill>
                <a:effectLst/>
                <a:latin typeface="Calibri" pitchFamily="34" charset="0"/>
                <a:cs typeface="Calibri" pitchFamily="34" charset="0"/>
              </a:rPr>
              <a:t>15,000 – 100,000 </a:t>
            </a:r>
            <a:r>
              <a:rPr lang="en-GB" sz="2200" dirty="0">
                <a:solidFill>
                  <a:schemeClr val="accent5"/>
                </a:solidFill>
                <a:effectLst/>
                <a:latin typeface="Calibri" pitchFamily="34" charset="0"/>
                <a:cs typeface="Calibri" pitchFamily="34" charset="0"/>
              </a:rPr>
              <a:t>(1920-22)</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in Smyrna at least </a:t>
            </a:r>
            <a:r>
              <a:rPr lang="en-GB" sz="2200" u="sng" dirty="0">
                <a:solidFill>
                  <a:schemeClr val="accent5"/>
                </a:solidFill>
                <a:effectLst/>
                <a:latin typeface="Calibri" pitchFamily="34" charset="0"/>
                <a:cs typeface="Calibri" pitchFamily="34" charset="0"/>
              </a:rPr>
              <a:t>120,000</a:t>
            </a:r>
            <a:r>
              <a:rPr lang="en-GB" sz="2200" dirty="0">
                <a:solidFill>
                  <a:schemeClr val="accent5"/>
                </a:solidFill>
                <a:effectLst/>
                <a:latin typeface="Calibri" pitchFamily="34" charset="0"/>
                <a:cs typeface="Calibri" pitchFamily="34" charset="0"/>
              </a:rPr>
              <a:t> (= 20% of the overall population, according to „Daily Chronicle“, London; of these ca. 25,000 Armenians) </a:t>
            </a:r>
          </a:p>
          <a:p>
            <a:pPr>
              <a:lnSpc>
                <a:spcPct val="80000"/>
              </a:lnSpc>
              <a:buFont typeface="Wingdings" pitchFamily="2" charset="2"/>
              <a:buNone/>
            </a:pPr>
            <a:r>
              <a:rPr lang="en-GB" sz="2200" dirty="0">
                <a:solidFill>
                  <a:schemeClr val="accent5"/>
                </a:solidFill>
                <a:effectLst/>
                <a:latin typeface="Calibri" pitchFamily="34" charset="0"/>
                <a:cs typeface="Calibri" pitchFamily="34" charset="0"/>
              </a:rPr>
              <a:t>in Smyrna and vicinity  </a:t>
            </a:r>
            <a:r>
              <a:rPr lang="en-GB" sz="2200" u="sng" dirty="0">
                <a:solidFill>
                  <a:schemeClr val="accent5"/>
                </a:solidFill>
                <a:effectLst/>
                <a:latin typeface="Calibri" pitchFamily="34" charset="0"/>
                <a:cs typeface="Calibri" pitchFamily="34" charset="0"/>
              </a:rPr>
              <a:t>250,000</a:t>
            </a:r>
            <a:r>
              <a:rPr lang="en-GB" sz="2200" dirty="0">
                <a:solidFill>
                  <a:schemeClr val="accent5"/>
                </a:solidFill>
                <a:effectLst/>
                <a:latin typeface="Calibri" pitchFamily="34" charset="0"/>
                <a:cs typeface="Calibri" pitchFamily="34" charset="0"/>
              </a:rPr>
              <a:t> (H. Tsirkinidis) – </a:t>
            </a:r>
            <a:r>
              <a:rPr lang="en-GB" sz="2200" u="sng" dirty="0">
                <a:solidFill>
                  <a:schemeClr val="accent5"/>
                </a:solidFill>
                <a:effectLst/>
                <a:latin typeface="Calibri" pitchFamily="34" charset="0"/>
                <a:cs typeface="Calibri" pitchFamily="34" charset="0"/>
              </a:rPr>
              <a:t>300,000</a:t>
            </a:r>
            <a:r>
              <a:rPr lang="en-GB" sz="2200" dirty="0">
                <a:solidFill>
                  <a:schemeClr val="accent5"/>
                </a:solidFill>
                <a:effectLst/>
                <a:latin typeface="Calibri" pitchFamily="34" charset="0"/>
                <a:cs typeface="Calibri" pitchFamily="34" charset="0"/>
              </a:rPr>
              <a:t> (Spiros </a:t>
            </a:r>
            <a:r>
              <a:rPr lang="en-GB" sz="2200" dirty="0" err="1">
                <a:solidFill>
                  <a:schemeClr val="accent5"/>
                </a:solidFill>
                <a:effectLst/>
                <a:latin typeface="Calibri" pitchFamily="34" charset="0"/>
                <a:cs typeface="Calibri" pitchFamily="34" charset="0"/>
              </a:rPr>
              <a:t>Markezinis</a:t>
            </a:r>
            <a:r>
              <a:rPr lang="en-GB" sz="2200" dirty="0">
                <a:solidFill>
                  <a:schemeClr val="accent5"/>
                </a:solidFill>
                <a:effectLst/>
                <a:latin typeface="Calibri" pitchFamily="34" charset="0"/>
                <a:cs typeface="Calibri" pitchFamily="34" charset="0"/>
              </a:rPr>
              <a:t>) in the second half of Sept. 1922 and up to </a:t>
            </a:r>
            <a:r>
              <a:rPr lang="en-GB" sz="2200" u="sng" dirty="0">
                <a:solidFill>
                  <a:schemeClr val="accent5"/>
                </a:solidFill>
                <a:effectLst/>
                <a:latin typeface="Calibri" pitchFamily="34" charset="0"/>
                <a:cs typeface="Calibri" pitchFamily="34" charset="0"/>
              </a:rPr>
              <a:t>150,000</a:t>
            </a:r>
            <a:r>
              <a:rPr lang="en-GB" sz="2200" dirty="0">
                <a:solidFill>
                  <a:schemeClr val="accent5"/>
                </a:solidFill>
                <a:effectLst/>
                <a:latin typeface="Calibri" pitchFamily="34" charset="0"/>
                <a:cs typeface="Calibri" pitchFamily="34" charset="0"/>
              </a:rPr>
              <a:t> (René Puaux) - </a:t>
            </a:r>
            <a:r>
              <a:rPr lang="en-GB" sz="2200" u="sng" dirty="0">
                <a:solidFill>
                  <a:schemeClr val="accent5"/>
                </a:solidFill>
                <a:effectLst/>
                <a:latin typeface="Calibri" pitchFamily="34" charset="0"/>
                <a:cs typeface="Calibri" pitchFamily="34" charset="0"/>
              </a:rPr>
              <a:t>300,000 (</a:t>
            </a:r>
            <a:r>
              <a:rPr lang="en-GB" sz="2200" u="sng" dirty="0" err="1">
                <a:solidFill>
                  <a:schemeClr val="accent5"/>
                </a:solidFill>
                <a:effectLst/>
                <a:latin typeface="Calibri" pitchFamily="34" charset="0"/>
                <a:cs typeface="Calibri" pitchFamily="34" charset="0"/>
              </a:rPr>
              <a:t>Tsirkindis</a:t>
            </a:r>
            <a:r>
              <a:rPr lang="en-GB" sz="2200" u="sng" dirty="0">
                <a:solidFill>
                  <a:schemeClr val="accent5"/>
                </a:solidFill>
                <a:effectLst/>
                <a:latin typeface="Calibri" pitchFamily="34" charset="0"/>
                <a:cs typeface="Calibri" pitchFamily="34" charset="0"/>
              </a:rPr>
              <a:t>)</a:t>
            </a:r>
            <a:r>
              <a:rPr lang="en-GB" sz="2200" dirty="0">
                <a:solidFill>
                  <a:schemeClr val="accent5"/>
                </a:solidFill>
                <a:effectLst/>
                <a:latin typeface="Calibri" pitchFamily="34" charset="0"/>
                <a:cs typeface="Calibri" pitchFamily="34" charset="0"/>
              </a:rPr>
              <a:t> deported men during mass executions and forced labour</a:t>
            </a:r>
          </a:p>
        </p:txBody>
      </p:sp>
    </p:spTree>
    <p:extLst>
      <p:ext uri="{BB962C8B-B14F-4D97-AF65-F5344CB8AC3E}">
        <p14:creationId xmlns:p14="http://schemas.microsoft.com/office/powerpoint/2010/main" val="20665828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liennummernplatzhalter 3"/>
          <p:cNvSpPr>
            <a:spLocks noGrp="1"/>
          </p:cNvSpPr>
          <p:nvPr>
            <p:ph type="sldNum" sz="quarter" idx="12"/>
          </p:nvPr>
        </p:nvSpPr>
        <p:spPr/>
        <p:txBody>
          <a:bodyPr/>
          <a:lstStyle/>
          <a:p>
            <a:fld id="{20E620E0-9937-4008-A0E4-8D362C10CCA4}" type="slidenum">
              <a:rPr lang="de-DE" altLang="de-DE"/>
              <a:pPr/>
              <a:t>12</a:t>
            </a:fld>
            <a:endParaRPr lang="de-DE" altLang="de-DE"/>
          </a:p>
        </p:txBody>
      </p:sp>
      <p:sp>
        <p:nvSpPr>
          <p:cNvPr id="27650" name="Rectangle 2"/>
          <p:cNvSpPr>
            <a:spLocks noGrp="1" noChangeArrowheads="1"/>
          </p:cNvSpPr>
          <p:nvPr>
            <p:ph type="title" idx="4294967295"/>
          </p:nvPr>
        </p:nvSpPr>
        <p:spPr>
          <a:xfrm>
            <a:off x="0" y="0"/>
            <a:ext cx="9144000" cy="620713"/>
          </a:xfrm>
        </p:spPr>
        <p:txBody>
          <a:bodyPr/>
          <a:lstStyle/>
          <a:p>
            <a:pPr algn="ctr"/>
            <a:r>
              <a:rPr lang="en-US" altLang="de-DE" sz="4000" dirty="0">
                <a:effectLst/>
                <a:latin typeface="Calibri" panose="020F0502020204030204" pitchFamily="34" charset="0"/>
              </a:rPr>
              <a:t>The Conquest of Constantinople, 1453</a:t>
            </a:r>
          </a:p>
        </p:txBody>
      </p:sp>
      <p:pic>
        <p:nvPicPr>
          <p:cNvPr id="276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0250" y="1700213"/>
            <a:ext cx="3333750" cy="275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00250"/>
            <a:ext cx="3819525" cy="485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765175"/>
            <a:ext cx="2397125"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0475" y="4419600"/>
            <a:ext cx="534352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07900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9143999" cy="1340768"/>
          </a:xfrm>
        </p:spPr>
        <p:txBody>
          <a:bodyPr>
            <a:normAutofit/>
          </a:bodyPr>
          <a:lstStyle/>
          <a:p>
            <a:r>
              <a:rPr lang="en-US" sz="2400" dirty="0">
                <a:effectLst/>
                <a:latin typeface="Calibri" panose="020F0502020204030204" pitchFamily="34" charset="0"/>
              </a:rPr>
              <a:t>Christian refugees from Asia Minor, embarked in Samsun (Pontos), photographed c. 1922-1925 at their arrival at </a:t>
            </a:r>
            <a:r>
              <a:rPr lang="en-US" sz="2400" dirty="0" err="1">
                <a:effectLst/>
                <a:latin typeface="Calibri" panose="020F0502020204030204" pitchFamily="34" charset="0"/>
              </a:rPr>
              <a:t>Patras</a:t>
            </a:r>
            <a:r>
              <a:rPr lang="en-US" sz="2400" dirty="0">
                <a:effectLst/>
                <a:latin typeface="Calibri" panose="020F0502020204030204" pitchFamily="34" charset="0"/>
              </a:rPr>
              <a:t> (Greece), from where they were transported in car trains into the interior</a:t>
            </a:r>
          </a:p>
        </p:txBody>
      </p:sp>
      <p:pic>
        <p:nvPicPr>
          <p:cNvPr id="8196" name="Picture 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187624" y="1268760"/>
            <a:ext cx="7035846" cy="51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Inhaltsplatzhalter 3"/>
          <p:cNvSpPr>
            <a:spLocks noGrp="1"/>
          </p:cNvSpPr>
          <p:nvPr>
            <p:ph sz="half" idx="2"/>
          </p:nvPr>
        </p:nvSpPr>
        <p:spPr>
          <a:xfrm>
            <a:off x="4892997" y="1916832"/>
            <a:ext cx="3927475" cy="4191000"/>
          </a:xfrm>
        </p:spPr>
        <p:txBody>
          <a:bodyPr/>
          <a:lstStyle/>
          <a:p>
            <a:endParaRPr lang="de-DE" dirty="0"/>
          </a:p>
        </p:txBody>
      </p:sp>
      <p:sp>
        <p:nvSpPr>
          <p:cNvPr id="3" name="Textfeld 2"/>
          <p:cNvSpPr txBox="1"/>
          <p:nvPr/>
        </p:nvSpPr>
        <p:spPr>
          <a:xfrm>
            <a:off x="179512" y="6453336"/>
            <a:ext cx="8640960" cy="27699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1200" dirty="0">
                <a:latin typeface="Calibri" panose="020F0502020204030204" pitchFamily="34" charset="0"/>
              </a:rPr>
              <a:t>Photograph by C.D. Morris. (Source: "History's Greatest Trek," National Geographic Magazine, Nov. 1925 (Vol. 48), p. 568. </a:t>
            </a:r>
            <a:endParaRPr lang="de-DE" sz="1200" dirty="0">
              <a:latin typeface="Calibri" panose="020F0502020204030204" pitchFamily="34" charset="0"/>
            </a:endParaRPr>
          </a:p>
        </p:txBody>
      </p:sp>
    </p:spTree>
    <p:extLst>
      <p:ext uri="{BB962C8B-B14F-4D97-AF65-F5344CB8AC3E}">
        <p14:creationId xmlns:p14="http://schemas.microsoft.com/office/powerpoint/2010/main" val="2203808289"/>
      </p:ext>
    </p:extLst>
  </p:cSld>
  <p:clrMapOvr>
    <a:masterClrMapping/>
  </p:clrMapOvr>
  <p:transition spd="slow">
    <p:cover/>
  </p:transition>
</p:sld>
</file>

<file path=ppt/tags/tag1.xml><?xml version="1.0" encoding="utf-8"?>
<p:tagLst xmlns:a="http://schemas.openxmlformats.org/drawingml/2006/main" xmlns:r="http://schemas.openxmlformats.org/officeDocument/2006/relationships" xmlns:p="http://schemas.openxmlformats.org/presentationml/2006/main">
  <p:tag name="TIMING" val="|1.5|1.2|1.2|13.7"/>
</p:tagLst>
</file>

<file path=ppt/theme/theme1.xml><?xml version="1.0" encoding="utf-8"?>
<a:theme xmlns:a="http://schemas.openxmlformats.org/drawingml/2006/main" name="Glasschichten">
  <a:themeElements>
    <a:clrScheme name="Glasschichten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fontScheme name="Glasschichten">
      <a:majorFont>
        <a:latin typeface="Arial Black"/>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chichten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chichten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chichten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chichten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chichten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chichten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chichten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chichten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Glass Layers</Template>
  <TotalTime>0</TotalTime>
  <Words>1325</Words>
  <Application>Microsoft Office PowerPoint</Application>
  <PresentationFormat>Bildschirmpräsentation (4:3)</PresentationFormat>
  <Paragraphs>109</Paragraphs>
  <Slides>13</Slides>
  <Notes>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13</vt:i4>
      </vt:variant>
    </vt:vector>
  </HeadingPairs>
  <TitlesOfParts>
    <vt:vector size="22" baseType="lpstr">
      <vt:lpstr>Albany</vt:lpstr>
      <vt:lpstr>Arial</vt:lpstr>
      <vt:lpstr>Arial Black</vt:lpstr>
      <vt:lpstr>Calibri</vt:lpstr>
      <vt:lpstr>Georgia</vt:lpstr>
      <vt:lpstr>StarSymbol</vt:lpstr>
      <vt:lpstr>Symbol</vt:lpstr>
      <vt:lpstr>Wingdings</vt:lpstr>
      <vt:lpstr>Glasschichten</vt:lpstr>
      <vt:lpstr>The Ottoman Genocide against Greek Orthodox Christians: Outline, Interpretation, and Commemoration in Comparative Perspective </vt:lpstr>
      <vt:lpstr> Asia Minor and  Pontos  Tης Μικράς Ασίας και του Πόντου </vt:lpstr>
      <vt:lpstr>    Definition of Genocide</vt:lpstr>
      <vt:lpstr>1820s-1920s: Minorization of majorities –  Ottoman Non-Muslims in a century </vt:lpstr>
      <vt:lpstr>PowerPoint-Präsentation</vt:lpstr>
      <vt:lpstr>Building a national (Muslim) economy by boycott, dispossession, expropriation</vt:lpstr>
      <vt:lpstr>First Balkan War (Oct. 1912-May 1913): Expelled Greeks from Asia Minor arrive in Saloniki (Turkish Selanik; liberated in 1912 by Greeks  massive flight of Muslims and Jews into remaining Ottoman territories)</vt:lpstr>
      <vt:lpstr>Γενοκτονία έν Ροή –  Continuous and cumulative genocide</vt:lpstr>
      <vt:lpstr>Mustafa Kemal „Atatürk“: War hero (Gazi – „Conqueror“) and founder of the Turkish Republic  </vt:lpstr>
      <vt:lpstr>1919-1922: Patriotic banditry</vt:lpstr>
      <vt:lpstr>Death Toll</vt:lpstr>
      <vt:lpstr>The Conquest of Constantinople, 1453</vt:lpstr>
      <vt:lpstr>Christian refugees from Asia Minor, embarked in Samsun (Pontos), photographed c. 1922-1925 at their arrival at Patras (Greece), from where they were transported in car trains into the interior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Ottoman genocide  against Aramaic speaking Christians  and the present situation of Christian minorities in the Republic of Turkey</dc:title>
  <dc:creator>Tessa Savvidis</dc:creator>
  <cp:lastModifiedBy>Tessa Savvidis</cp:lastModifiedBy>
  <cp:revision>232</cp:revision>
  <dcterms:created xsi:type="dcterms:W3CDTF">2007-10-27T16:25:36Z</dcterms:created>
  <dcterms:modified xsi:type="dcterms:W3CDTF">2019-11-24T13:37:48Z</dcterms:modified>
</cp:coreProperties>
</file>