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mp4" ContentType="video/unknown"/>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drawings/drawing2.xml" ContentType="application/vnd.openxmlformats-officedocument.drawingml.chartshapes+xml"/>
  <Override PartName="/ppt/charts/chart9.xml" ContentType="application/vnd.openxmlformats-officedocument.drawingml.chart+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8" r:id="rId4"/>
    <p:sldMasterId id="2147483690" r:id="rId5"/>
    <p:sldMasterId id="2147483668" r:id="rId6"/>
    <p:sldMasterId id="2147483703" r:id="rId7"/>
    <p:sldMasterId id="2147483713" r:id="rId8"/>
    <p:sldMasterId id="2147483721" r:id="rId9"/>
    <p:sldMasterId id="2147483733" r:id="rId10"/>
  </p:sldMasterIdLst>
  <p:notesMasterIdLst>
    <p:notesMasterId r:id="rId84"/>
  </p:notesMasterIdLst>
  <p:handoutMasterIdLst>
    <p:handoutMasterId r:id="rId85"/>
  </p:handoutMasterIdLst>
  <p:sldIdLst>
    <p:sldId id="7514" r:id="rId11"/>
    <p:sldId id="7682" r:id="rId12"/>
    <p:sldId id="7515" r:id="rId13"/>
    <p:sldId id="7517" r:id="rId14"/>
    <p:sldId id="7519" r:id="rId15"/>
    <p:sldId id="7520" r:id="rId16"/>
    <p:sldId id="7521" r:id="rId17"/>
    <p:sldId id="7522" r:id="rId18"/>
    <p:sldId id="7524" r:id="rId19"/>
    <p:sldId id="7525" r:id="rId20"/>
    <p:sldId id="7526" r:id="rId21"/>
    <p:sldId id="7527" r:id="rId22"/>
    <p:sldId id="7681" r:id="rId23"/>
    <p:sldId id="7529" r:id="rId24"/>
    <p:sldId id="7530" r:id="rId25"/>
    <p:sldId id="6688" r:id="rId26"/>
    <p:sldId id="7650" r:id="rId27"/>
    <p:sldId id="6747" r:id="rId28"/>
    <p:sldId id="7651" r:id="rId29"/>
    <p:sldId id="7684" r:id="rId30"/>
    <p:sldId id="7685" r:id="rId31"/>
    <p:sldId id="6675" r:id="rId32"/>
    <p:sldId id="6748" r:id="rId33"/>
    <p:sldId id="6751" r:id="rId34"/>
    <p:sldId id="6853" r:id="rId35"/>
    <p:sldId id="7644" r:id="rId36"/>
    <p:sldId id="7646" r:id="rId37"/>
    <p:sldId id="7647" r:id="rId38"/>
    <p:sldId id="7648" r:id="rId39"/>
    <p:sldId id="6767" r:id="rId40"/>
    <p:sldId id="7660" r:id="rId41"/>
    <p:sldId id="6700" r:id="rId42"/>
    <p:sldId id="6702" r:id="rId43"/>
    <p:sldId id="7663" r:id="rId44"/>
    <p:sldId id="7664" r:id="rId45"/>
    <p:sldId id="7665" r:id="rId46"/>
    <p:sldId id="7666" r:id="rId47"/>
    <p:sldId id="6698" r:id="rId48"/>
    <p:sldId id="7661" r:id="rId49"/>
    <p:sldId id="6704" r:id="rId50"/>
    <p:sldId id="6708" r:id="rId51"/>
    <p:sldId id="6709" r:id="rId52"/>
    <p:sldId id="7616" r:id="rId53"/>
    <p:sldId id="7618" r:id="rId54"/>
    <p:sldId id="7638" r:id="rId55"/>
    <p:sldId id="7649" r:id="rId56"/>
    <p:sldId id="7656" r:id="rId57"/>
    <p:sldId id="7657" r:id="rId58"/>
    <p:sldId id="7673" r:id="rId59"/>
    <p:sldId id="7669" r:id="rId60"/>
    <p:sldId id="7671" r:id="rId61"/>
    <p:sldId id="7672" r:id="rId62"/>
    <p:sldId id="7670" r:id="rId63"/>
    <p:sldId id="7595" r:id="rId64"/>
    <p:sldId id="7596" r:id="rId65"/>
    <p:sldId id="7667" r:id="rId66"/>
    <p:sldId id="7598" r:id="rId67"/>
    <p:sldId id="7599" r:id="rId68"/>
    <p:sldId id="7602" r:id="rId69"/>
    <p:sldId id="7576" r:id="rId70"/>
    <p:sldId id="7577" r:id="rId71"/>
    <p:sldId id="7578" r:id="rId72"/>
    <p:sldId id="7579" r:id="rId73"/>
    <p:sldId id="7582" r:id="rId74"/>
    <p:sldId id="7583" r:id="rId75"/>
    <p:sldId id="7585" r:id="rId76"/>
    <p:sldId id="7586" r:id="rId77"/>
    <p:sldId id="7587" r:id="rId78"/>
    <p:sldId id="7588" r:id="rId79"/>
    <p:sldId id="7589" r:id="rId80"/>
    <p:sldId id="7590" r:id="rId81"/>
    <p:sldId id="7683" r:id="rId82"/>
    <p:sldId id="7605" r:id="rId83"/>
  </p:sldIdLst>
  <p:sldSz cx="14630400" cy="8229600"/>
  <p:notesSz cx="6858000" cy="9144000"/>
  <p:defaultTextStyle>
    <a:defPPr>
      <a:defRPr lang="en-US"/>
    </a:defPPr>
    <a:lvl1pPr marL="0" algn="l" defTabSz="548457" rtl="0" eaLnBrk="1" latinLnBrk="0" hangingPunct="1">
      <a:defRPr sz="2200" kern="1200">
        <a:solidFill>
          <a:schemeClr val="tx1"/>
        </a:solidFill>
        <a:latin typeface="+mn-lt"/>
        <a:ea typeface="+mn-ea"/>
        <a:cs typeface="+mn-cs"/>
      </a:defRPr>
    </a:lvl1pPr>
    <a:lvl2pPr marL="548457" algn="l" defTabSz="548457" rtl="0" eaLnBrk="1" latinLnBrk="0" hangingPunct="1">
      <a:defRPr sz="2200" kern="1200">
        <a:solidFill>
          <a:schemeClr val="tx1"/>
        </a:solidFill>
        <a:latin typeface="+mn-lt"/>
        <a:ea typeface="+mn-ea"/>
        <a:cs typeface="+mn-cs"/>
      </a:defRPr>
    </a:lvl2pPr>
    <a:lvl3pPr marL="1096914" algn="l" defTabSz="548457" rtl="0" eaLnBrk="1" latinLnBrk="0" hangingPunct="1">
      <a:defRPr sz="2200" kern="1200">
        <a:solidFill>
          <a:schemeClr val="tx1"/>
        </a:solidFill>
        <a:latin typeface="+mn-lt"/>
        <a:ea typeface="+mn-ea"/>
        <a:cs typeface="+mn-cs"/>
      </a:defRPr>
    </a:lvl3pPr>
    <a:lvl4pPr marL="1645371" algn="l" defTabSz="548457" rtl="0" eaLnBrk="1" latinLnBrk="0" hangingPunct="1">
      <a:defRPr sz="2200" kern="1200">
        <a:solidFill>
          <a:schemeClr val="tx1"/>
        </a:solidFill>
        <a:latin typeface="+mn-lt"/>
        <a:ea typeface="+mn-ea"/>
        <a:cs typeface="+mn-cs"/>
      </a:defRPr>
    </a:lvl4pPr>
    <a:lvl5pPr marL="2193828" algn="l" defTabSz="548457" rtl="0" eaLnBrk="1" latinLnBrk="0" hangingPunct="1">
      <a:defRPr sz="2200" kern="1200">
        <a:solidFill>
          <a:schemeClr val="tx1"/>
        </a:solidFill>
        <a:latin typeface="+mn-lt"/>
        <a:ea typeface="+mn-ea"/>
        <a:cs typeface="+mn-cs"/>
      </a:defRPr>
    </a:lvl5pPr>
    <a:lvl6pPr marL="2742286" algn="l" defTabSz="548457" rtl="0" eaLnBrk="1" latinLnBrk="0" hangingPunct="1">
      <a:defRPr sz="2200" kern="1200">
        <a:solidFill>
          <a:schemeClr val="tx1"/>
        </a:solidFill>
        <a:latin typeface="+mn-lt"/>
        <a:ea typeface="+mn-ea"/>
        <a:cs typeface="+mn-cs"/>
      </a:defRPr>
    </a:lvl6pPr>
    <a:lvl7pPr marL="3290743" algn="l" defTabSz="548457" rtl="0" eaLnBrk="1" latinLnBrk="0" hangingPunct="1">
      <a:defRPr sz="2200" kern="1200">
        <a:solidFill>
          <a:schemeClr val="tx1"/>
        </a:solidFill>
        <a:latin typeface="+mn-lt"/>
        <a:ea typeface="+mn-ea"/>
        <a:cs typeface="+mn-cs"/>
      </a:defRPr>
    </a:lvl7pPr>
    <a:lvl8pPr marL="3839200" algn="l" defTabSz="548457" rtl="0" eaLnBrk="1" latinLnBrk="0" hangingPunct="1">
      <a:defRPr sz="2200" kern="1200">
        <a:solidFill>
          <a:schemeClr val="tx1"/>
        </a:solidFill>
        <a:latin typeface="+mn-lt"/>
        <a:ea typeface="+mn-ea"/>
        <a:cs typeface="+mn-cs"/>
      </a:defRPr>
    </a:lvl8pPr>
    <a:lvl9pPr marL="4387657" algn="l" defTabSz="548457" rtl="0" eaLnBrk="1" latinLnBrk="0" hangingPunct="1">
      <a:defRPr sz="2200" kern="1200">
        <a:solidFill>
          <a:schemeClr val="tx1"/>
        </a:solidFill>
        <a:latin typeface="+mn-lt"/>
        <a:ea typeface="+mn-ea"/>
        <a:cs typeface="+mn-cs"/>
      </a:defRPr>
    </a:lvl9pPr>
  </p:defaultTextStyle>
  <p:extLst>
    <p:ext uri="{521415D9-36F7-43E2-AB2F-B90AF26B5E84}">
      <p14:sectionLst xmlns:p14="http://schemas.microsoft.com/office/powerpoint/2010/main">
        <p14:section name="Basic Title Slides" id="{93BDA9EA-6A4A-4AD0-ABC6-1953D02611EF}">
          <p14:sldIdLst/>
        </p14:section>
        <p14:section name="Basic Content Slides" id="{4222DF90-C79C-4201-A31B-DEC44DFA0DBC}">
          <p14:sldIdLst>
            <p14:sldId id="7514"/>
            <p14:sldId id="7682"/>
            <p14:sldId id="7515"/>
            <p14:sldId id="7517"/>
            <p14:sldId id="7519"/>
            <p14:sldId id="7520"/>
            <p14:sldId id="7521"/>
            <p14:sldId id="7522"/>
            <p14:sldId id="7524"/>
            <p14:sldId id="7525"/>
            <p14:sldId id="7526"/>
            <p14:sldId id="7527"/>
            <p14:sldId id="7681"/>
            <p14:sldId id="7529"/>
            <p14:sldId id="7530"/>
            <p14:sldId id="6688"/>
            <p14:sldId id="7650"/>
            <p14:sldId id="6747"/>
            <p14:sldId id="7651"/>
            <p14:sldId id="7684"/>
            <p14:sldId id="7685"/>
            <p14:sldId id="6675"/>
            <p14:sldId id="6748"/>
            <p14:sldId id="6751"/>
            <p14:sldId id="6853"/>
            <p14:sldId id="7644"/>
            <p14:sldId id="7646"/>
            <p14:sldId id="7647"/>
            <p14:sldId id="7648"/>
            <p14:sldId id="6767"/>
            <p14:sldId id="7660"/>
            <p14:sldId id="6700"/>
            <p14:sldId id="6702"/>
            <p14:sldId id="7663"/>
            <p14:sldId id="7664"/>
            <p14:sldId id="7665"/>
            <p14:sldId id="7666"/>
            <p14:sldId id="6698"/>
            <p14:sldId id="7661"/>
            <p14:sldId id="6704"/>
            <p14:sldId id="6708"/>
            <p14:sldId id="6709"/>
            <p14:sldId id="7616"/>
            <p14:sldId id="7618"/>
            <p14:sldId id="7638"/>
            <p14:sldId id="7649"/>
            <p14:sldId id="7656"/>
            <p14:sldId id="7657"/>
            <p14:sldId id="7673"/>
            <p14:sldId id="7669"/>
            <p14:sldId id="7671"/>
            <p14:sldId id="7672"/>
            <p14:sldId id="7670"/>
            <p14:sldId id="7595"/>
            <p14:sldId id="7596"/>
            <p14:sldId id="7667"/>
            <p14:sldId id="7598"/>
            <p14:sldId id="7599"/>
            <p14:sldId id="7602"/>
            <p14:sldId id="7576"/>
            <p14:sldId id="7577"/>
            <p14:sldId id="7578"/>
            <p14:sldId id="7579"/>
            <p14:sldId id="7582"/>
            <p14:sldId id="7583"/>
            <p14:sldId id="7585"/>
            <p14:sldId id="7586"/>
            <p14:sldId id="7587"/>
            <p14:sldId id="7588"/>
            <p14:sldId id="7589"/>
            <p14:sldId id="7590"/>
            <p14:sldId id="7683"/>
            <p14:sldId id="7605"/>
          </p14:sldIdLst>
        </p14:section>
      </p14:sectionLst>
    </p:ext>
    <p:ext uri="{EFAFB233-063F-42B5-8137-9DF3F51BA10A}">
      <p15:sldGuideLst xmlns="" xmlns:p15="http://schemas.microsoft.com/office/powerpoint/2012/main">
        <p15:guide id="1" orient="horz" pos="5062">
          <p15:clr>
            <a:srgbClr val="A4A3A4"/>
          </p15:clr>
        </p15:guide>
        <p15:guide id="2" orient="horz" pos="264" userDrawn="1">
          <p15:clr>
            <a:srgbClr val="A4A3A4"/>
          </p15:clr>
        </p15:guide>
        <p15:guide id="3" orient="horz" pos="4272" userDrawn="1">
          <p15:clr>
            <a:srgbClr val="A4A3A4"/>
          </p15:clr>
        </p15:guide>
        <p15:guide id="4" orient="horz" pos="2688" userDrawn="1">
          <p15:clr>
            <a:srgbClr val="A4A3A4"/>
          </p15:clr>
        </p15:guide>
        <p15:guide id="5" orient="horz" pos="4896">
          <p15:clr>
            <a:srgbClr val="A4A3A4"/>
          </p15:clr>
        </p15:guide>
        <p15:guide id="6" orient="horz" pos="2520" userDrawn="1">
          <p15:clr>
            <a:srgbClr val="A4A3A4"/>
          </p15:clr>
        </p15:guide>
        <p15:guide id="10" pos="360" userDrawn="1">
          <p15:clr>
            <a:srgbClr val="A4A3A4"/>
          </p15:clr>
        </p15:guide>
        <p15:guide id="13" pos="8928">
          <p15:clr>
            <a:srgbClr val="A4A3A4"/>
          </p15:clr>
        </p15:guide>
        <p15:guide id="14" orient="horz" pos="1992" userDrawn="1">
          <p15:clr>
            <a:srgbClr val="A4A3A4"/>
          </p15:clr>
        </p15:guide>
        <p15:guide id="15" pos="288" userDrawn="1">
          <p15:clr>
            <a:srgbClr val="A4A3A4"/>
          </p15:clr>
        </p15:guide>
        <p15:guide id="16" pos="6312" userDrawn="1">
          <p15:clr>
            <a:srgbClr val="A4A3A4"/>
          </p15:clr>
        </p15:guide>
        <p15:guide id="17" pos="4824" userDrawn="1">
          <p15:clr>
            <a:srgbClr val="A4A3A4"/>
          </p15:clr>
        </p15:guide>
        <p15:guide id="18" orient="horz" pos="3072" userDrawn="1">
          <p15:clr>
            <a:srgbClr val="A4A3A4"/>
          </p15:clr>
        </p15:guide>
        <p15:guide id="19" orient="horz" pos="4152"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B0008E"/>
    <a:srgbClr val="001E46"/>
    <a:srgbClr val="FFCE00"/>
    <a:srgbClr val="888B8D"/>
    <a:srgbClr val="B1B3B3"/>
    <a:srgbClr val="B9D9EB"/>
    <a:srgbClr val="71C5E8"/>
    <a:srgbClr val="00C4B3"/>
    <a:srgbClr val="77BC1F"/>
    <a:srgbClr val="E352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576645-A947-4AE0-AF30-FDF6EAB35EE9}" v="2" dt="2021-10-07T13:22:05.0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42" autoAdjust="0"/>
    <p:restoredTop sz="84925" autoAdjust="0"/>
  </p:normalViewPr>
  <p:slideViewPr>
    <p:cSldViewPr snapToGrid="0" showGuides="1">
      <p:cViewPr>
        <p:scale>
          <a:sx n="70" d="100"/>
          <a:sy n="70" d="100"/>
        </p:scale>
        <p:origin x="-438" y="-342"/>
      </p:cViewPr>
      <p:guideLst>
        <p:guide orient="horz" pos="5062"/>
        <p:guide orient="horz" pos="264"/>
        <p:guide orient="horz" pos="4272"/>
        <p:guide orient="horz" pos="2688"/>
        <p:guide orient="horz" pos="4896"/>
        <p:guide orient="horz" pos="2520"/>
        <p:guide orient="horz" pos="1992"/>
        <p:guide orient="horz" pos="3072"/>
        <p:guide orient="horz" pos="4152"/>
        <p:guide pos="360"/>
        <p:guide pos="8928"/>
        <p:guide pos="288"/>
        <p:guide pos="6312"/>
        <p:guide pos="4824"/>
      </p:guideLst>
    </p:cSldViewPr>
  </p:slideViewPr>
  <p:notesTextViewPr>
    <p:cViewPr>
      <p:scale>
        <a:sx n="100" d="100"/>
        <a:sy n="100" d="100"/>
      </p:scale>
      <p:origin x="0" y="0"/>
    </p:cViewPr>
  </p:notesTextViewPr>
  <p:sorterViewPr>
    <p:cViewPr>
      <p:scale>
        <a:sx n="43" d="100"/>
        <a:sy n="43" d="100"/>
      </p:scale>
      <p:origin x="0" y="0"/>
    </p:cViewPr>
  </p:sorterViewPr>
  <p:notesViewPr>
    <p:cSldViewPr snapToGrid="0">
      <p:cViewPr varScale="1">
        <p:scale>
          <a:sx n="136" d="100"/>
          <a:sy n="136" d="100"/>
        </p:scale>
        <p:origin x="-3000" y="-1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6.xml"/><Relationship Id="rId11" Type="http://schemas.openxmlformats.org/officeDocument/2006/relationships/slide" Target="slides/slide1.xml"/><Relationship Id="rId32" Type="http://schemas.openxmlformats.org/officeDocument/2006/relationships/slide" Target="slides/slide22.xml"/><Relationship Id="rId37" Type="http://schemas.openxmlformats.org/officeDocument/2006/relationships/slide" Target="slides/slide27.xml"/><Relationship Id="rId53" Type="http://schemas.openxmlformats.org/officeDocument/2006/relationships/slide" Target="slides/slide43.xml"/><Relationship Id="rId58" Type="http://schemas.openxmlformats.org/officeDocument/2006/relationships/slide" Target="slides/slide48.xml"/><Relationship Id="rId74" Type="http://schemas.openxmlformats.org/officeDocument/2006/relationships/slide" Target="slides/slide64.xml"/><Relationship Id="rId79" Type="http://schemas.openxmlformats.org/officeDocument/2006/relationships/slide" Target="slides/slide69.xml"/><Relationship Id="rId5" Type="http://schemas.openxmlformats.org/officeDocument/2006/relationships/slideMaster" Target="slideMasters/slideMaster2.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77" Type="http://schemas.openxmlformats.org/officeDocument/2006/relationships/slide" Target="slides/slide67.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slide" Target="slides/slide62.xml"/><Relationship Id="rId80" Type="http://schemas.openxmlformats.org/officeDocument/2006/relationships/slide" Target="slides/slide70.xml"/><Relationship Id="rId85"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slide" Target="slides/slide65.xml"/><Relationship Id="rId83" Type="http://schemas.openxmlformats.org/officeDocument/2006/relationships/slide" Target="slides/slide73.xml"/><Relationship Id="rId88"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slide" Target="slides/slide63.xml"/><Relationship Id="rId78" Type="http://schemas.openxmlformats.org/officeDocument/2006/relationships/slide" Target="slides/slide68.xml"/><Relationship Id="rId81" Type="http://schemas.openxmlformats.org/officeDocument/2006/relationships/slide" Target="slides/slide71.xml"/><Relationship Id="rId86"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202" Type="http://schemas.microsoft.com/office/2015/10/relationships/revisionInfo" Target="revisionInfo.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slide" Target="slides/slide66.xml"/><Relationship Id="rId7" Type="http://schemas.openxmlformats.org/officeDocument/2006/relationships/slideMaster" Target="slideMasters/slideMaster4.xml"/><Relationship Id="rId71" Type="http://schemas.openxmlformats.org/officeDocument/2006/relationships/slide" Target="slides/slide61.xml"/><Relationship Id="rId2" Type="http://schemas.openxmlformats.org/officeDocument/2006/relationships/customXml" Target="../customXml/item2.xml"/><Relationship Id="rId29" Type="http://schemas.openxmlformats.org/officeDocument/2006/relationships/slide" Target="slides/slide19.xml"/><Relationship Id="rId24" Type="http://schemas.openxmlformats.org/officeDocument/2006/relationships/slide" Target="slides/slide14.xml"/><Relationship Id="rId40" Type="http://schemas.openxmlformats.org/officeDocument/2006/relationships/slide" Target="slides/slide30.xml"/><Relationship Id="rId45" Type="http://schemas.openxmlformats.org/officeDocument/2006/relationships/slide" Target="slides/slide35.xml"/><Relationship Id="rId66" Type="http://schemas.openxmlformats.org/officeDocument/2006/relationships/slide" Target="slides/slide56.xml"/><Relationship Id="rId87" Type="http://schemas.openxmlformats.org/officeDocument/2006/relationships/viewProps" Target="viewProps.xml"/><Relationship Id="rId61" Type="http://schemas.openxmlformats.org/officeDocument/2006/relationships/slide" Target="slides/slide51.xml"/><Relationship Id="rId82" Type="http://schemas.openxmlformats.org/officeDocument/2006/relationships/slide" Target="slides/slide72.xml"/><Relationship Id="rId203" Type="http://schemas.microsoft.com/office/2016/11/relationships/changesInfo" Target="changesInfos/changesInfo1.xml"/><Relationship Id="rId19" Type="http://schemas.openxmlformats.org/officeDocument/2006/relationships/slide" Target="slides/slide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thanasiou, George" userId="S::athang1@medtronic.com::776ba56d-0c3f-4759-9b54-4ab7362e91d0" providerId="AD" clId="Web-{03576645-A947-4AE0-AF30-FDF6EAB35EE9}"/>
    <pc:docChg chg="modSld">
      <pc:chgData name="Athanasiou, George" userId="S::athang1@medtronic.com::776ba56d-0c3f-4759-9b54-4ab7362e91d0" providerId="AD" clId="Web-{03576645-A947-4AE0-AF30-FDF6EAB35EE9}" dt="2021-10-07T13:22:05.005" v="1" actId="1076"/>
      <pc:docMkLst>
        <pc:docMk/>
      </pc:docMkLst>
      <pc:sldChg chg="modSp">
        <pc:chgData name="Athanasiou, George" userId="S::athang1@medtronic.com::776ba56d-0c3f-4759-9b54-4ab7362e91d0" providerId="AD" clId="Web-{03576645-A947-4AE0-AF30-FDF6EAB35EE9}" dt="2021-10-07T13:21:10.142" v="0" actId="1076"/>
        <pc:sldMkLst>
          <pc:docMk/>
          <pc:sldMk cId="3955001224" sldId="6813"/>
        </pc:sldMkLst>
        <pc:picChg chg="mod">
          <ac:chgData name="Athanasiou, George" userId="S::athang1@medtronic.com::776ba56d-0c3f-4759-9b54-4ab7362e91d0" providerId="AD" clId="Web-{03576645-A947-4AE0-AF30-FDF6EAB35EE9}" dt="2021-10-07T13:21:10.142" v="0" actId="1076"/>
          <ac:picMkLst>
            <pc:docMk/>
            <pc:sldMk cId="3955001224" sldId="6813"/>
            <ac:picMk id="3" creationId="{0261A4B7-0FF0-0E47-B1C4-0FCB04DC5011}"/>
          </ac:picMkLst>
        </pc:picChg>
      </pc:sldChg>
      <pc:sldChg chg="modSp">
        <pc:chgData name="Athanasiou, George" userId="S::athang1@medtronic.com::776ba56d-0c3f-4759-9b54-4ab7362e91d0" providerId="AD" clId="Web-{03576645-A947-4AE0-AF30-FDF6EAB35EE9}" dt="2021-10-07T13:22:05.005" v="1" actId="1076"/>
        <pc:sldMkLst>
          <pc:docMk/>
          <pc:sldMk cId="938270980" sldId="6852"/>
        </pc:sldMkLst>
        <pc:picChg chg="mod">
          <ac:chgData name="Athanasiou, George" userId="S::athang1@medtronic.com::776ba56d-0c3f-4759-9b54-4ab7362e91d0" providerId="AD" clId="Web-{03576645-A947-4AE0-AF30-FDF6EAB35EE9}" dt="2021-10-07T13:22:05.005" v="1" actId="1076"/>
          <ac:picMkLst>
            <pc:docMk/>
            <pc:sldMk cId="938270980" sldId="6852"/>
            <ac:picMk id="3" creationId="{C0A279FD-5151-684A-8261-1B123E2D8117}"/>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__________________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______________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______________Microsoft_Excel3.xlsx"/></Relationships>
</file>

<file path=ppt/charts/_rels/chart4.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package" Target="../embeddings/___________________Microsoft_Excel4.xlsx"/><Relationship Id="rId1" Type="http://schemas.openxmlformats.org/officeDocument/2006/relationships/themeOverride" Target="../theme/themeOverride2.xml"/><Relationship Id="rId4" Type="http://schemas.microsoft.com/office/2011/relationships/chartStyle" Target="style3.xml"/></Relationships>
</file>

<file path=ppt/charts/_rels/chart5.xml.rels><?xml version="1.0" encoding="UTF-8" standalone="yes"?>
<Relationships xmlns="http://schemas.openxmlformats.org/package/2006/relationships"><Relationship Id="rId1" Type="http://schemas.openxmlformats.org/officeDocument/2006/relationships/package" Target="../embeddings/___________________Microsoft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______________Microsoft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______________Microsoft_Excel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______________Microsoft_Excel8.xlsx"/></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___________________Microsoft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5555555555555552E-2"/>
          <c:y val="6.1111111111111109E-2"/>
          <c:w val="0.93888888888888888"/>
          <c:h val="0.93888888888888888"/>
        </c:manualLayout>
      </c:layout>
      <c:pieChart>
        <c:varyColors val="1"/>
        <c:ser>
          <c:idx val="0"/>
          <c:order val="0"/>
          <c:spPr>
            <a:ln>
              <a:noFill/>
            </a:ln>
            <a:effectLst/>
          </c:spPr>
          <c:explosion val="15"/>
          <c:dPt>
            <c:idx val="0"/>
            <c:bubble3D val="0"/>
            <c:spPr>
              <a:solidFill>
                <a:schemeClr val="bg1">
                  <a:lumMod val="85000"/>
                </a:schemeClr>
              </a:solidFill>
              <a:ln>
                <a:noFill/>
              </a:ln>
              <a:effectLst/>
            </c:spPr>
            <c:extLst xmlns:c16r2="http://schemas.microsoft.com/office/drawing/2015/06/chart">
              <c:ext xmlns:c16="http://schemas.microsoft.com/office/drawing/2014/chart" uri="{C3380CC4-5D6E-409C-BE32-E72D297353CC}">
                <c16:uniqueId val="{00000001-FD30-674F-B8EF-935055600FF1}"/>
              </c:ext>
            </c:extLst>
          </c:dPt>
          <c:dPt>
            <c:idx val="1"/>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3-FD30-674F-B8EF-935055600FF1}"/>
              </c:ext>
            </c:extLst>
          </c:dPt>
          <c:dPt>
            <c:idx val="2"/>
            <c:bubble3D val="0"/>
            <c:spPr>
              <a:solidFill>
                <a:srgbClr val="00B0F0"/>
              </a:solidFill>
              <a:ln>
                <a:noFill/>
              </a:ln>
              <a:effectLst/>
            </c:spPr>
            <c:extLst xmlns:c16r2="http://schemas.microsoft.com/office/drawing/2015/06/chart">
              <c:ext xmlns:c16="http://schemas.microsoft.com/office/drawing/2014/chart" uri="{C3380CC4-5D6E-409C-BE32-E72D297353CC}">
                <c16:uniqueId val="{00000005-FD30-674F-B8EF-935055600FF1}"/>
              </c:ext>
            </c:extLst>
          </c:dPt>
          <c:dPt>
            <c:idx val="3"/>
            <c:bubble3D val="0"/>
            <c:spPr>
              <a:solidFill>
                <a:srgbClr val="002060"/>
              </a:solidFill>
              <a:ln>
                <a:noFill/>
              </a:ln>
              <a:effectLst/>
            </c:spPr>
            <c:extLst xmlns:c16r2="http://schemas.microsoft.com/office/drawing/2015/06/chart">
              <c:ext xmlns:c16="http://schemas.microsoft.com/office/drawing/2014/chart" uri="{C3380CC4-5D6E-409C-BE32-E72D297353CC}">
                <c16:uniqueId val="{00000007-FD30-674F-B8EF-935055600FF1}"/>
              </c:ext>
            </c:extLst>
          </c:dPt>
          <c:cat>
            <c:strRef>
              <c:f>Sheet2!$A$3:$A$6</c:f>
              <c:strCache>
                <c:ptCount val="4"/>
                <c:pt idx="0">
                  <c:v>Other</c:v>
                </c:pt>
                <c:pt idx="1">
                  <c:v>AVB</c:v>
                </c:pt>
                <c:pt idx="2">
                  <c:v>SND</c:v>
                </c:pt>
                <c:pt idx="3">
                  <c:v>Bradycardia with Permanent or Persistent AT/AF</c:v>
                </c:pt>
              </c:strCache>
            </c:strRef>
          </c:cat>
          <c:val>
            <c:numRef>
              <c:f>Sheet2!$B$3:$B$6</c:f>
              <c:numCache>
                <c:formatCode>0.0%</c:formatCode>
                <c:ptCount val="4"/>
                <c:pt idx="0">
                  <c:v>0.04</c:v>
                </c:pt>
                <c:pt idx="1">
                  <c:v>0.15</c:v>
                </c:pt>
                <c:pt idx="2">
                  <c:v>0.18</c:v>
                </c:pt>
                <c:pt idx="3">
                  <c:v>0.64</c:v>
                </c:pt>
              </c:numCache>
            </c:numRef>
          </c:val>
          <c:extLst xmlns:c16r2="http://schemas.microsoft.com/office/drawing/2015/06/chart">
            <c:ext xmlns:c16="http://schemas.microsoft.com/office/drawing/2014/chart" uri="{C3380CC4-5D6E-409C-BE32-E72D297353CC}">
              <c16:uniqueId val="{00000008-FD30-674F-B8EF-935055600FF1}"/>
            </c:ext>
          </c:extLst>
        </c:ser>
        <c:dLbls>
          <c:showLegendKey val="0"/>
          <c:showVal val="0"/>
          <c:showCatName val="0"/>
          <c:showSerName val="0"/>
          <c:showPercent val="0"/>
          <c:showBubbleSize val="0"/>
          <c:showLeaderLines val="1"/>
        </c:dLbls>
        <c:firstSliceAng val="0"/>
      </c:pieChart>
      <c:spPr>
        <a:effectLst/>
      </c:spPr>
    </c:plotArea>
    <c:plotVisOnly val="1"/>
    <c:dispBlanksAs val="gap"/>
    <c:showDLblsOverMax val="0"/>
  </c:chart>
  <c:spPr>
    <a:effectLst/>
  </c:spPr>
  <c:txPr>
    <a:bodyPr/>
    <a:lstStyle/>
    <a:p>
      <a:pPr>
        <a:defRPr sz="1800"/>
      </a:pPr>
      <a:endParaRPr lang="el-GR"/>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tx2"/>
              </a:solidFill>
              <a:ln w="19050">
                <a:solidFill>
                  <a:schemeClr val="lt1"/>
                </a:solidFill>
              </a:ln>
              <a:effectLst/>
            </c:spPr>
            <c:extLst xmlns:c16r2="http://schemas.microsoft.com/office/drawing/2015/06/chart">
              <c:ext xmlns:c16="http://schemas.microsoft.com/office/drawing/2014/chart" uri="{C3380CC4-5D6E-409C-BE32-E72D297353CC}">
                <c16:uniqueId val="{00000001-55DF-634C-B859-0C6B51DB930F}"/>
              </c:ext>
            </c:extLst>
          </c:dPt>
          <c:dPt>
            <c:idx val="1"/>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3-55DF-634C-B859-0C6B51DB930F}"/>
              </c:ext>
            </c:extLst>
          </c:dPt>
          <c:dPt>
            <c:idx val="2"/>
            <c:bubble3D val="0"/>
            <c:spPr>
              <a:solidFill>
                <a:srgbClr val="FFCE00"/>
              </a:solidFill>
              <a:ln w="19050">
                <a:solidFill>
                  <a:schemeClr val="lt1"/>
                </a:solidFill>
              </a:ln>
              <a:effectLst/>
            </c:spPr>
            <c:extLst xmlns:c16r2="http://schemas.microsoft.com/office/drawing/2015/06/chart">
              <c:ext xmlns:c16="http://schemas.microsoft.com/office/drawing/2014/chart" uri="{C3380CC4-5D6E-409C-BE32-E72D297353CC}">
                <c16:uniqueId val="{00000005-55DF-634C-B859-0C6B51DB930F}"/>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55DF-634C-B859-0C6B51DB930F}"/>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0.66</c:v>
                </c:pt>
                <c:pt idx="1">
                  <c:v>0.33</c:v>
                </c:pt>
                <c:pt idx="2">
                  <c:v>0.01</c:v>
                </c:pt>
              </c:numCache>
            </c:numRef>
          </c:val>
          <c:extLst xmlns:c16r2="http://schemas.microsoft.com/office/drawing/2015/06/chart">
            <c:ext xmlns:c16="http://schemas.microsoft.com/office/drawing/2014/chart" uri="{C3380CC4-5D6E-409C-BE32-E72D297353CC}">
              <c16:uniqueId val="{00000008-55DF-634C-B859-0C6B51DB930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l-G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tx2"/>
              </a:solidFill>
              <a:ln w="19050">
                <a:solidFill>
                  <a:schemeClr val="lt1"/>
                </a:solidFill>
              </a:ln>
              <a:effectLst/>
            </c:spPr>
            <c:extLst xmlns:c16r2="http://schemas.microsoft.com/office/drawing/2015/06/chart">
              <c:ext xmlns:c16="http://schemas.microsoft.com/office/drawing/2014/chart" uri="{C3380CC4-5D6E-409C-BE32-E72D297353CC}">
                <c16:uniqueId val="{00000001-A52B-3D44-9D22-CB0939007409}"/>
              </c:ext>
            </c:extLst>
          </c:dPt>
          <c:dPt>
            <c:idx val="1"/>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3-A52B-3D44-9D22-CB0939007409}"/>
              </c:ext>
            </c:extLst>
          </c:dPt>
          <c:dPt>
            <c:idx val="2"/>
            <c:bubble3D val="0"/>
            <c:spPr>
              <a:solidFill>
                <a:srgbClr val="FFCE00"/>
              </a:solidFill>
              <a:ln w="19050">
                <a:solidFill>
                  <a:schemeClr val="lt1"/>
                </a:solidFill>
              </a:ln>
              <a:effectLst/>
            </c:spPr>
            <c:extLst xmlns:c16r2="http://schemas.microsoft.com/office/drawing/2015/06/chart">
              <c:ext xmlns:c16="http://schemas.microsoft.com/office/drawing/2014/chart" uri="{C3380CC4-5D6E-409C-BE32-E72D297353CC}">
                <c16:uniqueId val="{00000005-A52B-3D44-9D22-CB0939007409}"/>
              </c:ext>
            </c:extLst>
          </c:dPt>
          <c:dPt>
            <c:idx val="3"/>
            <c:bubble3D val="0"/>
            <c:spPr>
              <a:solidFill>
                <a:schemeClr val="accent5"/>
              </a:solidFill>
              <a:ln w="19050">
                <a:solidFill>
                  <a:schemeClr val="lt1"/>
                </a:solidFill>
              </a:ln>
              <a:effectLst/>
            </c:spPr>
            <c:extLst xmlns:c16r2="http://schemas.microsoft.com/office/drawing/2015/06/chart">
              <c:ext xmlns:c16="http://schemas.microsoft.com/office/drawing/2014/chart" uri="{C3380CC4-5D6E-409C-BE32-E72D297353CC}">
                <c16:uniqueId val="{00000007-A52B-3D44-9D22-CB0939007409}"/>
              </c:ext>
            </c:extLst>
          </c:dPt>
          <c:dPt>
            <c:idx val="4"/>
            <c:bubble3D val="0"/>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9-A52B-3D44-9D22-CB0939007409}"/>
              </c:ext>
            </c:extLst>
          </c:dPt>
          <c:cat>
            <c:strRef>
              <c:f>Sheet1!$A$2:$A$6</c:f>
              <c:strCache>
                <c:ptCount val="4"/>
                <c:pt idx="0">
                  <c:v>1st Qtr</c:v>
                </c:pt>
                <c:pt idx="1">
                  <c:v>2nd Qtr</c:v>
                </c:pt>
                <c:pt idx="2">
                  <c:v>3rd Qtr</c:v>
                </c:pt>
                <c:pt idx="3">
                  <c:v>4th Qtr</c:v>
                </c:pt>
              </c:strCache>
            </c:strRef>
          </c:cat>
          <c:val>
            <c:numRef>
              <c:f>Sheet1!$B$2:$B$6</c:f>
              <c:numCache>
                <c:formatCode>General</c:formatCode>
                <c:ptCount val="5"/>
                <c:pt idx="0">
                  <c:v>32</c:v>
                </c:pt>
                <c:pt idx="1">
                  <c:v>64</c:v>
                </c:pt>
                <c:pt idx="2">
                  <c:v>1</c:v>
                </c:pt>
                <c:pt idx="3">
                  <c:v>1</c:v>
                </c:pt>
                <c:pt idx="4">
                  <c:v>1</c:v>
                </c:pt>
              </c:numCache>
            </c:numRef>
          </c:val>
          <c:extLst xmlns:c16r2="http://schemas.microsoft.com/office/drawing/2015/06/chart">
            <c:ext xmlns:c16="http://schemas.microsoft.com/office/drawing/2014/chart" uri="{C3380CC4-5D6E-409C-BE32-E72D297353CC}">
              <c16:uniqueId val="{0000000A-A52B-3D44-9D22-CB093900740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l-G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545084182102445"/>
          <c:y val="2.7247156470949895E-2"/>
          <c:w val="0.75337914325695998"/>
          <c:h val="0.83472495404944902"/>
        </c:manualLayout>
      </c:layout>
      <c:barChart>
        <c:barDir val="col"/>
        <c:grouping val="clustered"/>
        <c:varyColors val="0"/>
        <c:ser>
          <c:idx val="0"/>
          <c:order val="0"/>
          <c:spPr>
            <a:solidFill>
              <a:schemeClr val="accent2"/>
            </a:solidFill>
            <a:ln>
              <a:noFill/>
            </a:ln>
            <a:effectLst/>
            <a:scene3d>
              <a:camera prst="orthographicFront"/>
              <a:lightRig rig="threePt" dir="t"/>
            </a:scene3d>
            <a:sp3d/>
          </c:spPr>
          <c:invertIfNegative val="0"/>
          <c:dPt>
            <c:idx val="0"/>
            <c:invertIfNegative val="0"/>
            <c:bubble3D val="0"/>
            <c:extLst xmlns:c16r2="http://schemas.microsoft.com/office/drawing/2015/06/chart">
              <c:ext xmlns:c16="http://schemas.microsoft.com/office/drawing/2014/chart" uri="{C3380CC4-5D6E-409C-BE32-E72D297353CC}">
                <c16:uniqueId val="{00000000-2217-4849-8FC7-C44C2CEC63AB}"/>
              </c:ext>
            </c:extLst>
          </c:dPt>
          <c:dPt>
            <c:idx val="1"/>
            <c:invertIfNegative val="0"/>
            <c:bubble3D val="0"/>
            <c:spPr>
              <a:solidFill>
                <a:schemeClr val="tx2"/>
              </a:solidFill>
              <a:ln>
                <a:noFill/>
              </a:ln>
              <a:effectLst/>
              <a:scene3d>
                <a:camera prst="orthographicFront"/>
                <a:lightRig rig="threePt" dir="t"/>
              </a:scene3d>
              <a:sp3d/>
            </c:spPr>
            <c:extLst xmlns:c16r2="http://schemas.microsoft.com/office/drawing/2015/06/chart">
              <c:ext xmlns:c16="http://schemas.microsoft.com/office/drawing/2014/chart" uri="{C3380CC4-5D6E-409C-BE32-E72D297353CC}">
                <c16:uniqueId val="{00000002-2217-4849-8FC7-C44C2CEC63AB}"/>
              </c:ext>
            </c:extLst>
          </c:dPt>
          <c:dPt>
            <c:idx val="3"/>
            <c:invertIfNegative val="0"/>
            <c:bubble3D val="0"/>
            <c:extLst xmlns:c16r2="http://schemas.microsoft.com/office/drawing/2015/06/chart">
              <c:ext xmlns:c16="http://schemas.microsoft.com/office/drawing/2014/chart" uri="{C3380CC4-5D6E-409C-BE32-E72D297353CC}">
                <c16:uniqueId val="{00000003-2217-4849-8FC7-C44C2CEC63AB}"/>
              </c:ext>
            </c:extLst>
          </c:dPt>
          <c:dPt>
            <c:idx val="4"/>
            <c:invertIfNegative val="0"/>
            <c:bubble3D val="0"/>
            <c:extLst xmlns:c16r2="http://schemas.microsoft.com/office/drawing/2015/06/chart">
              <c:ext xmlns:c16="http://schemas.microsoft.com/office/drawing/2014/chart" uri="{C3380CC4-5D6E-409C-BE32-E72D297353CC}">
                <c16:uniqueId val="{00000004-2217-4849-8FC7-C44C2CEC63AB}"/>
              </c:ext>
            </c:extLst>
          </c:dPt>
          <c:dLbls>
            <c:dLbl>
              <c:idx val="0"/>
              <c:layout>
                <c:manualLayout>
                  <c:x val="9.6455268869061997E-4"/>
                  <c:y val="-9.1201394701885805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2217-4849-8FC7-C44C2CEC63AB}"/>
                </c:ext>
              </c:extLst>
            </c:dLbl>
            <c:dLbl>
              <c:idx val="1"/>
              <c:layout>
                <c:manualLayout>
                  <c:x val="0"/>
                  <c:y val="-4.86385925041148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2217-4849-8FC7-C44C2CEC63AB}"/>
                </c:ext>
              </c:extLst>
            </c:dLbl>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Effra" panose="020B0603020203020204" pitchFamily="34" charset="0"/>
                    <a:ea typeface="+mn-ea"/>
                    <a:cs typeface="+mn-cs"/>
                  </a:defRPr>
                </a:pPr>
                <a:endParaRPr lang="el-GR"/>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errBars>
            <c:errBarType val="both"/>
            <c:errValType val="cust"/>
            <c:noEndCap val="0"/>
            <c:plus>
              <c:numRef>
                <c:f>Sheet1!$D$2:$D$3</c:f>
                <c:numCache>
                  <c:formatCode>General</c:formatCode>
                  <c:ptCount val="2"/>
                  <c:pt idx="0">
                    <c:v>1.7999999999999998</c:v>
                  </c:pt>
                  <c:pt idx="1">
                    <c:v>1</c:v>
                  </c:pt>
                </c:numCache>
              </c:numRef>
            </c:plus>
            <c:minus>
              <c:numRef>
                <c:f>Sheet1!$C$2:$C$3</c:f>
                <c:numCache>
                  <c:formatCode>General</c:formatCode>
                  <c:ptCount val="2"/>
                  <c:pt idx="0">
                    <c:v>1.2000000000000002</c:v>
                  </c:pt>
                  <c:pt idx="1">
                    <c:v>0.70000000000000018</c:v>
                  </c:pt>
                </c:numCache>
              </c:numRef>
            </c:minus>
            <c:spPr>
              <a:noFill/>
              <a:ln w="9525">
                <a:solidFill>
                  <a:schemeClr val="tx1"/>
                </a:solidFill>
                <a:round/>
              </a:ln>
              <a:effectLst/>
            </c:spPr>
          </c:errBars>
          <c:cat>
            <c:strRef>
              <c:f>Sheet1!$A$2:$A$3</c:f>
              <c:strCache>
                <c:ptCount val="2"/>
                <c:pt idx="0">
                  <c:v>IDE (N = 726)</c:v>
                </c:pt>
                <c:pt idx="1">
                  <c:v>Post-market (N = 1,817)</c:v>
                </c:pt>
              </c:strCache>
            </c:strRef>
          </c:cat>
          <c:val>
            <c:numRef>
              <c:f>Sheet1!$B$2:$B$3</c:f>
              <c:numCache>
                <c:formatCode>General</c:formatCode>
                <c:ptCount val="2"/>
                <c:pt idx="0" formatCode="0.0">
                  <c:v>4</c:v>
                </c:pt>
                <c:pt idx="1">
                  <c:v>2.7</c:v>
                </c:pt>
              </c:numCache>
            </c:numRef>
          </c:val>
          <c:extLst xmlns:c16r2="http://schemas.microsoft.com/office/drawing/2015/06/chart">
            <c:ext xmlns:c16="http://schemas.microsoft.com/office/drawing/2014/chart" uri="{C3380CC4-5D6E-409C-BE32-E72D297353CC}">
              <c16:uniqueId val="{00000005-2217-4849-8FC7-C44C2CEC63AB}"/>
            </c:ext>
          </c:extLst>
        </c:ser>
        <c:dLbls>
          <c:dLblPos val="outEnd"/>
          <c:showLegendKey val="0"/>
          <c:showVal val="1"/>
          <c:showCatName val="0"/>
          <c:showSerName val="0"/>
          <c:showPercent val="0"/>
          <c:showBubbleSize val="0"/>
        </c:dLbls>
        <c:gapWidth val="100"/>
        <c:overlap val="-24"/>
        <c:axId val="258142208"/>
        <c:axId val="255398400"/>
      </c:barChart>
      <c:catAx>
        <c:axId val="258142208"/>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Effra" panose="020B0603020203020204" pitchFamily="34" charset="0"/>
                <a:ea typeface="+mn-ea"/>
                <a:cs typeface="+mn-cs"/>
              </a:defRPr>
            </a:pPr>
            <a:endParaRPr lang="el-GR"/>
          </a:p>
        </c:txPr>
        <c:crossAx val="255398400"/>
        <c:crosses val="autoZero"/>
        <c:auto val="1"/>
        <c:lblAlgn val="ctr"/>
        <c:lblOffset val="100"/>
        <c:noMultiLvlLbl val="0"/>
      </c:catAx>
      <c:valAx>
        <c:axId val="255398400"/>
        <c:scaling>
          <c:orientation val="minMax"/>
          <c:max val="20"/>
        </c:scaling>
        <c:delete val="0"/>
        <c:axPos val="l"/>
        <c:title>
          <c:tx>
            <c:rich>
              <a:bodyPr rot="-5400000" spcFirstLastPara="1" vertOverflow="ellipsis" vert="horz" wrap="square" anchor="b" anchorCtr="0"/>
              <a:lstStyle/>
              <a:p>
                <a:pPr>
                  <a:defRPr sz="1600" b="1" i="0" u="none" strike="noStrike" kern="1200" baseline="0">
                    <a:solidFill>
                      <a:schemeClr val="tx1"/>
                    </a:solidFill>
                    <a:latin typeface="Effra" panose="020B0603020203020204" pitchFamily="34" charset="0"/>
                    <a:ea typeface="+mn-ea"/>
                    <a:cs typeface="+mn-cs"/>
                  </a:defRPr>
                </a:pPr>
                <a:r>
                  <a:rPr lang="en-US" dirty="0"/>
                  <a:t>Major Complication Rate through </a:t>
                </a:r>
                <a:br>
                  <a:rPr lang="en-US" dirty="0"/>
                </a:br>
                <a:r>
                  <a:rPr lang="en-US" dirty="0"/>
                  <a:t>12 Months (%)</a:t>
                </a:r>
              </a:p>
            </c:rich>
          </c:tx>
          <c:layout>
            <c:manualLayout>
              <c:xMode val="edge"/>
              <c:yMode val="edge"/>
              <c:x val="0.10992440340726523"/>
              <c:y val="0.11611435597909622"/>
            </c:manualLayout>
          </c:layout>
          <c:overlay val="0"/>
          <c:spPr>
            <a:noFill/>
            <a:ln>
              <a:noFill/>
            </a:ln>
            <a:effectLst/>
          </c:spPr>
        </c:title>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Effra" panose="020B0603020203020204" pitchFamily="34" charset="0"/>
                <a:ea typeface="+mn-ea"/>
                <a:cs typeface="+mn-cs"/>
              </a:defRPr>
            </a:pPr>
            <a:endParaRPr lang="el-GR"/>
          </a:p>
        </c:txPr>
        <c:crossAx val="258142208"/>
        <c:crosses val="autoZero"/>
        <c:crossBetween val="between"/>
      </c:valAx>
      <c:spPr>
        <a:noFill/>
        <a:ln>
          <a:noFill/>
        </a:ln>
        <a:effectLst/>
      </c:spPr>
    </c:plotArea>
    <c:plotVisOnly val="1"/>
    <c:dispBlanksAs val="gap"/>
    <c:showDLblsOverMax val="0"/>
  </c:chart>
  <c:spPr>
    <a:noFill/>
    <a:ln>
      <a:noFill/>
    </a:ln>
    <a:effectLst/>
  </c:spPr>
  <c:txPr>
    <a:bodyPr/>
    <a:lstStyle/>
    <a:p>
      <a:pPr>
        <a:defRPr sz="1600" b="1">
          <a:solidFill>
            <a:schemeClr val="tx1"/>
          </a:solidFill>
          <a:latin typeface="Effra" panose="020B0603020203020204" pitchFamily="34" charset="0"/>
        </a:defRPr>
      </a:pPr>
      <a:endParaRPr lang="el-GR"/>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000" dirty="0">
                <a:solidFill>
                  <a:srgbClr val="FF0000"/>
                </a:solidFill>
              </a:rPr>
              <a:t>PACING CAPTURE THRESHOLD</a:t>
            </a:r>
          </a:p>
        </c:rich>
      </c:tx>
      <c:layout>
        <c:manualLayout>
          <c:xMode val="edge"/>
          <c:yMode val="edge"/>
          <c:x val="0.38765928156039298"/>
          <c:y val="2.6041666666666699E-2"/>
        </c:manualLayout>
      </c:layout>
      <c:overlay val="1"/>
    </c:title>
    <c:autoTitleDeleted val="0"/>
    <c:plotArea>
      <c:layout>
        <c:manualLayout>
          <c:layoutTarget val="inner"/>
          <c:xMode val="edge"/>
          <c:yMode val="edge"/>
          <c:x val="0.147251042149143"/>
          <c:y val="5.7834372265966799E-2"/>
          <c:w val="0.88813582014369397"/>
          <c:h val="0.75033355205599295"/>
        </c:manualLayout>
      </c:layout>
      <c:lineChart>
        <c:grouping val="standard"/>
        <c:varyColors val="0"/>
        <c:ser>
          <c:idx val="0"/>
          <c:order val="0"/>
          <c:tx>
            <c:strRef>
              <c:f>Sheet1!$B$1</c:f>
              <c:strCache>
                <c:ptCount val="1"/>
                <c:pt idx="0">
                  <c:v>PCT</c:v>
                </c:pt>
              </c:strCache>
            </c:strRef>
          </c:tx>
          <c:spPr>
            <a:ln w="44450">
              <a:solidFill>
                <a:srgbClr val="F7A800"/>
              </a:solidFill>
            </a:ln>
            <a:effectLst/>
          </c:spPr>
          <c:marker>
            <c:spPr>
              <a:solidFill>
                <a:srgbClr val="F7A800"/>
              </a:solidFill>
              <a:ln>
                <a:solidFill>
                  <a:srgbClr val="F7A800"/>
                </a:solidFill>
              </a:ln>
              <a:effectLst/>
            </c:spPr>
          </c:marker>
          <c:dLbls>
            <c:dLbl>
              <c:idx val="0"/>
              <c:layout>
                <c:manualLayout>
                  <c:x val="1.43549247225487E-3"/>
                  <c:y val="-3.1270358306188899E-2"/>
                </c:manualLayout>
              </c:layout>
              <c:tx>
                <c:rich>
                  <a:bodyPr/>
                  <a:lstStyle/>
                  <a:p>
                    <a:r>
                      <a:rPr lang="en-US" sz="1400" b="1" baseline="0" dirty="0">
                        <a:solidFill>
                          <a:schemeClr val="tx1"/>
                        </a:solidFill>
                      </a:rPr>
                      <a:t>0.63</a:t>
                    </a:r>
                    <a:endParaRPr lang="en-US" baseline="0" dirty="0">
                      <a:solidFill>
                        <a:schemeClr val="tx1"/>
                      </a:solidFill>
                    </a:endParaRPr>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showDataLabelsRange val="0"/>
                </c:ext>
                <c:ext xmlns:c16="http://schemas.microsoft.com/office/drawing/2014/chart" uri="{C3380CC4-5D6E-409C-BE32-E72D297353CC}">
                  <c16:uniqueId val="{00000000-C72B-314B-878E-C9BF6954BFCD}"/>
                </c:ext>
              </c:extLst>
            </c:dLbl>
            <c:dLbl>
              <c:idx val="1"/>
              <c:layout>
                <c:manualLayout>
                  <c:x val="1.43549247225487E-3"/>
                  <c:y val="-3.908794788273620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C72B-314B-878E-C9BF6954BFCD}"/>
                </c:ext>
              </c:extLst>
            </c:dLbl>
            <c:dLbl>
              <c:idx val="2"/>
              <c:layout>
                <c:manualLayout>
                  <c:x val="0"/>
                  <c:y val="-3.908794788273620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C72B-314B-878E-C9BF6954BFCD}"/>
                </c:ext>
              </c:extLst>
            </c:dLbl>
            <c:dLbl>
              <c:idx val="3"/>
              <c:layout>
                <c:manualLayout>
                  <c:x val="0"/>
                  <c:y val="-4.69055374592834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C72B-314B-878E-C9BF6954BFCD}"/>
                </c:ext>
              </c:extLst>
            </c:dLbl>
            <c:dLbl>
              <c:idx val="4"/>
              <c:layout>
                <c:manualLayout>
                  <c:x val="-1.13030903221887E-7"/>
                  <c:y val="-3.64820846905538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C72B-314B-878E-C9BF6954BFCD}"/>
                </c:ext>
              </c:extLst>
            </c:dLbl>
            <c:dLbl>
              <c:idx val="5"/>
              <c:layout>
                <c:manualLayout>
                  <c:x val="0"/>
                  <c:y val="-3.387622149837130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C72B-314B-878E-C9BF6954BFCD}"/>
                </c:ext>
              </c:extLst>
            </c:dLbl>
            <c:dLbl>
              <c:idx val="6"/>
              <c:layout>
                <c:manualLayout>
                  <c:x val="-2.13675213675214E-3"/>
                  <c:y val="-5.1063829787233998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C72B-314B-878E-C9BF6954BFCD}"/>
                </c:ext>
              </c:extLst>
            </c:dLbl>
            <c:numFmt formatCode="#,##0.00" sourceLinked="0"/>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errBars>
            <c:errDir val="y"/>
            <c:errBarType val="both"/>
            <c:errValType val="cust"/>
            <c:noEndCap val="0"/>
            <c:plus>
              <c:numRef>
                <c:f>(Sheet1!$D$2:$D$7,Sheet1!$D$8:$D$9)</c:f>
                <c:numCache>
                  <c:formatCode>General</c:formatCode>
                  <c:ptCount val="8"/>
                  <c:pt idx="0">
                    <c:v>0.45512000000000002</c:v>
                  </c:pt>
                  <c:pt idx="1">
                    <c:v>0.49439</c:v>
                  </c:pt>
                  <c:pt idx="2">
                    <c:v>0.47065000000000001</c:v>
                  </c:pt>
                  <c:pt idx="3">
                    <c:v>0.41621999999999998</c:v>
                  </c:pt>
                  <c:pt idx="4">
                    <c:v>0.41</c:v>
                  </c:pt>
                  <c:pt idx="5">
                    <c:v>0.38</c:v>
                  </c:pt>
                  <c:pt idx="6">
                    <c:v>0.31</c:v>
                  </c:pt>
                  <c:pt idx="7">
                    <c:v>0.23</c:v>
                  </c:pt>
                </c:numCache>
              </c:numRef>
            </c:plus>
            <c:minus>
              <c:numRef>
                <c:f>(Sheet1!$D$2:$D$7,Sheet1!$D$8:$D$9)</c:f>
                <c:numCache>
                  <c:formatCode>General</c:formatCode>
                  <c:ptCount val="8"/>
                  <c:pt idx="0">
                    <c:v>0.45512000000000002</c:v>
                  </c:pt>
                  <c:pt idx="1">
                    <c:v>0.49439</c:v>
                  </c:pt>
                  <c:pt idx="2">
                    <c:v>0.47065000000000001</c:v>
                  </c:pt>
                  <c:pt idx="3">
                    <c:v>0.41621999999999998</c:v>
                  </c:pt>
                  <c:pt idx="4">
                    <c:v>0.41</c:v>
                  </c:pt>
                  <c:pt idx="5">
                    <c:v>0.38</c:v>
                  </c:pt>
                  <c:pt idx="6">
                    <c:v>0.31</c:v>
                  </c:pt>
                  <c:pt idx="7">
                    <c:v>0.23</c:v>
                  </c:pt>
                </c:numCache>
              </c:numRef>
            </c:minus>
          </c:errBars>
          <c:cat>
            <c:strRef>
              <c:f>Sheet1!$A$2:$A$10</c:f>
              <c:strCache>
                <c:ptCount val="8"/>
                <c:pt idx="0">
                  <c:v>Implant
(n = 711)</c:v>
                </c:pt>
                <c:pt idx="1">
                  <c:v>Discharge
(n = 640)</c:v>
                </c:pt>
                <c:pt idx="2">
                  <c:v>1-month
(n = 644)</c:v>
                </c:pt>
                <c:pt idx="3">
                  <c:v>3-month
(n = 685)</c:v>
                </c:pt>
                <c:pt idx="4">
                  <c:v>6-month
(n = 677)</c:v>
                </c:pt>
                <c:pt idx="5">
                  <c:v>12-month
(n = 630)</c:v>
                </c:pt>
                <c:pt idx="6">
                  <c:v>18-month                   (n = 275)</c:v>
                </c:pt>
                <c:pt idx="7">
                  <c:v>24-month                   (n = 58)</c:v>
                </c:pt>
              </c:strCache>
            </c:strRef>
          </c:cat>
          <c:val>
            <c:numRef>
              <c:f>Sheet1!$B$2:$B$10</c:f>
              <c:numCache>
                <c:formatCode>General</c:formatCode>
                <c:ptCount val="9"/>
                <c:pt idx="0">
                  <c:v>0.62782000000000004</c:v>
                </c:pt>
                <c:pt idx="1">
                  <c:v>0.57833999999999997</c:v>
                </c:pt>
                <c:pt idx="2">
                  <c:v>0.57094999999999996</c:v>
                </c:pt>
                <c:pt idx="3">
                  <c:v>0.56925999999999999</c:v>
                </c:pt>
                <c:pt idx="4">
                  <c:v>0.59</c:v>
                </c:pt>
                <c:pt idx="5">
                  <c:v>0.6</c:v>
                </c:pt>
                <c:pt idx="6">
                  <c:v>0.57999999999999996</c:v>
                </c:pt>
                <c:pt idx="7">
                  <c:v>0.53</c:v>
                </c:pt>
              </c:numCache>
            </c:numRef>
          </c:val>
          <c:smooth val="0"/>
          <c:extLst xmlns:c16r2="http://schemas.microsoft.com/office/drawing/2015/06/chart">
            <c:ext xmlns:c16="http://schemas.microsoft.com/office/drawing/2014/chart" uri="{C3380CC4-5D6E-409C-BE32-E72D297353CC}">
              <c16:uniqueId val="{00000007-C72B-314B-878E-C9BF6954BFCD}"/>
            </c:ext>
          </c:extLst>
        </c:ser>
        <c:dLbls>
          <c:showLegendKey val="0"/>
          <c:showVal val="1"/>
          <c:showCatName val="0"/>
          <c:showSerName val="0"/>
          <c:showPercent val="0"/>
          <c:showBubbleSize val="0"/>
        </c:dLbls>
        <c:marker val="1"/>
        <c:smooth val="0"/>
        <c:axId val="259358720"/>
        <c:axId val="126534208"/>
      </c:lineChart>
      <c:catAx>
        <c:axId val="259358720"/>
        <c:scaling>
          <c:orientation val="minMax"/>
        </c:scaling>
        <c:delete val="0"/>
        <c:axPos val="b"/>
        <c:numFmt formatCode="General" sourceLinked="0"/>
        <c:majorTickMark val="none"/>
        <c:minorTickMark val="none"/>
        <c:tickLblPos val="nextTo"/>
        <c:crossAx val="126534208"/>
        <c:crosses val="autoZero"/>
        <c:auto val="1"/>
        <c:lblAlgn val="ctr"/>
        <c:lblOffset val="100"/>
        <c:noMultiLvlLbl val="0"/>
      </c:catAx>
      <c:valAx>
        <c:axId val="126534208"/>
        <c:scaling>
          <c:orientation val="minMax"/>
          <c:max val="2"/>
          <c:min val="0"/>
        </c:scaling>
        <c:delete val="0"/>
        <c:axPos val="l"/>
        <c:title>
          <c:tx>
            <c:rich>
              <a:bodyPr rot="-5400000" vert="horz"/>
              <a:lstStyle/>
              <a:p>
                <a:pPr>
                  <a:defRPr/>
                </a:pPr>
                <a:r>
                  <a:rPr lang="en-US" dirty="0"/>
                  <a:t>Volts (at 0.24 </a:t>
                </a:r>
                <a:r>
                  <a:rPr lang="en-US" dirty="0" err="1"/>
                  <a:t>ms</a:t>
                </a:r>
                <a:r>
                  <a:rPr lang="en-US" dirty="0"/>
                  <a:t>)</a:t>
                </a:r>
              </a:p>
            </c:rich>
          </c:tx>
          <c:layout>
            <c:manualLayout>
              <c:xMode val="edge"/>
              <c:yMode val="edge"/>
              <c:x val="6.07240382830934E-3"/>
              <c:y val="0.22462660917385299"/>
            </c:manualLayout>
          </c:layout>
          <c:overlay val="0"/>
        </c:title>
        <c:numFmt formatCode="#,##0.00" sourceLinked="0"/>
        <c:majorTickMark val="out"/>
        <c:minorTickMark val="none"/>
        <c:tickLblPos val="nextTo"/>
        <c:crossAx val="259358720"/>
        <c:crosses val="autoZero"/>
        <c:crossBetween val="between"/>
        <c:majorUnit val="0.5"/>
      </c:valAx>
    </c:plotArea>
    <c:plotVisOnly val="1"/>
    <c:dispBlanksAs val="gap"/>
    <c:showDLblsOverMax val="0"/>
  </c:chart>
  <c:txPr>
    <a:bodyPr/>
    <a:lstStyle/>
    <a:p>
      <a:pPr>
        <a:defRPr sz="1400" b="1">
          <a:latin typeface="Effra" panose="020B0603020203020204" pitchFamily="34" charset="0"/>
          <a:cs typeface="Arial" panose="020B0604020202020204" pitchFamily="34" charset="0"/>
        </a:defRPr>
      </a:pPr>
      <a:endParaRPr lang="el-G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Arial" panose="020B0604020202020204" pitchFamily="34" charset="0"/>
                <a:cs typeface="Arial" panose="020B0604020202020204" pitchFamily="34" charset="0"/>
              </a:defRPr>
            </a:pPr>
            <a:r>
              <a:rPr lang="en-US" sz="2000" dirty="0">
                <a:solidFill>
                  <a:srgbClr val="FF0000"/>
                </a:solidFill>
                <a:latin typeface="Arial" panose="020B0604020202020204" pitchFamily="34" charset="0"/>
                <a:cs typeface="Arial" panose="020B0604020202020204" pitchFamily="34" charset="0"/>
              </a:rPr>
              <a:t>R-WAVE AMPLITUDE</a:t>
            </a:r>
          </a:p>
        </c:rich>
      </c:tx>
      <c:layout>
        <c:manualLayout>
          <c:xMode val="edge"/>
          <c:yMode val="edge"/>
          <c:x val="0.44019196129895499"/>
          <c:y val="2.1701388888888899E-2"/>
        </c:manualLayout>
      </c:layout>
      <c:overlay val="1"/>
    </c:title>
    <c:autoTitleDeleted val="0"/>
    <c:plotArea>
      <c:layout>
        <c:manualLayout>
          <c:layoutTarget val="inner"/>
          <c:xMode val="edge"/>
          <c:yMode val="edge"/>
          <c:x val="0.137447120580516"/>
          <c:y val="4.4420118494960102E-2"/>
          <c:w val="0.85335829344861402"/>
          <c:h val="0.750333478673472"/>
        </c:manualLayout>
      </c:layout>
      <c:lineChart>
        <c:grouping val="standard"/>
        <c:varyColors val="0"/>
        <c:ser>
          <c:idx val="0"/>
          <c:order val="0"/>
          <c:tx>
            <c:strRef>
              <c:f>Sheet1!$B$1</c:f>
              <c:strCache>
                <c:ptCount val="1"/>
                <c:pt idx="0">
                  <c:v>Rwave</c:v>
                </c:pt>
              </c:strCache>
            </c:strRef>
          </c:tx>
          <c:spPr>
            <a:ln w="44450">
              <a:solidFill>
                <a:srgbClr val="F7A800"/>
              </a:solidFill>
            </a:ln>
            <a:effectLst/>
          </c:spPr>
          <c:marker>
            <c:spPr>
              <a:solidFill>
                <a:srgbClr val="F7A800"/>
              </a:solidFill>
              <a:ln>
                <a:solidFill>
                  <a:srgbClr val="F7A800"/>
                </a:solidFill>
              </a:ln>
              <a:effectLst/>
            </c:spPr>
          </c:marker>
          <c:dLbls>
            <c:dLbl>
              <c:idx val="0"/>
              <c:layout>
                <c:manualLayout>
                  <c:x val="-4.9019607843137298E-3"/>
                  <c:y val="-5.732891786964140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E4C3-054C-8F0C-79EF03D2419D}"/>
                </c:ext>
              </c:extLst>
            </c:dLbl>
            <c:dLbl>
              <c:idx val="1"/>
              <c:layout>
                <c:manualLayout>
                  <c:x val="-5.74196988901948E-3"/>
                  <c:y val="-7.0358306188925093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E4C3-054C-8F0C-79EF03D2419D}"/>
                </c:ext>
              </c:extLst>
            </c:dLbl>
            <c:dLbl>
              <c:idx val="2"/>
              <c:layout>
                <c:manualLayout>
                  <c:x val="-4.9019607843137298E-3"/>
                  <c:y val="-6.0789178696412899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E4C3-054C-8F0C-79EF03D2419D}"/>
                </c:ext>
              </c:extLst>
            </c:dLbl>
            <c:dLbl>
              <c:idx val="3"/>
              <c:layout>
                <c:manualLayout>
                  <c:x val="-9.8039215686274508E-3"/>
                  <c:y val="-5.5585971675415603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E4C3-054C-8F0C-79EF03D2419D}"/>
                </c:ext>
              </c:extLst>
            </c:dLbl>
            <c:dLbl>
              <c:idx val="4"/>
              <c:layout>
                <c:manualLayout>
                  <c:x val="-4.9020894447017703E-3"/>
                  <c:y val="-5.472304243219600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E4C3-054C-8F0C-79EF03D2419D}"/>
                </c:ext>
              </c:extLst>
            </c:dLbl>
            <c:dLbl>
              <c:idx val="5"/>
              <c:layout>
                <c:manualLayout>
                  <c:x val="-4.7169811320754698E-3"/>
                  <c:y val="-8.2468992474228897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E4C3-054C-8F0C-79EF03D2419D}"/>
                </c:ext>
              </c:extLst>
            </c:dLbl>
            <c:dLbl>
              <c:idx val="6"/>
              <c:layout>
                <c:manualLayout>
                  <c:x val="0"/>
                  <c:y val="-5.7744814902102898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E4C3-054C-8F0C-79EF03D2419D}"/>
                </c:ext>
              </c:extLst>
            </c:dLbl>
            <c:numFmt formatCode="#,##0.0" sourceLinked="0"/>
            <c:spPr>
              <a:noFill/>
              <a:ln>
                <a:noFill/>
              </a:ln>
              <a:effectLst/>
            </c:spPr>
            <c:txPr>
              <a:bodyPr wrap="square" lIns="38100" tIns="19050" rIns="38100" bIns="19050" anchor="ctr">
                <a:spAutoFit/>
              </a:bodyPr>
              <a:lstStyle/>
              <a:p>
                <a:pPr>
                  <a:defRPr>
                    <a:latin typeface="Arial" panose="020B0604020202020204" pitchFamily="34" charset="0"/>
                    <a:cs typeface="Arial" panose="020B0604020202020204" pitchFamily="34" charset="0"/>
                  </a:defRPr>
                </a:pPr>
                <a:endParaRPr lang="el-GR"/>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errBars>
            <c:errDir val="y"/>
            <c:errBarType val="both"/>
            <c:errValType val="cust"/>
            <c:noEndCap val="0"/>
            <c:plus>
              <c:numRef>
                <c:f>Sheet1!$D$2:$D$9</c:f>
                <c:numCache>
                  <c:formatCode>General</c:formatCode>
                  <c:ptCount val="8"/>
                  <c:pt idx="0">
                    <c:v>4.98522</c:v>
                  </c:pt>
                  <c:pt idx="1">
                    <c:v>5.18363</c:v>
                  </c:pt>
                  <c:pt idx="2">
                    <c:v>5.0752800000000002</c:v>
                  </c:pt>
                  <c:pt idx="3">
                    <c:v>5.0406700000000004</c:v>
                  </c:pt>
                  <c:pt idx="4">
                    <c:v>4.9278199999999996</c:v>
                  </c:pt>
                  <c:pt idx="5">
                    <c:v>5.0999999999999996</c:v>
                  </c:pt>
                  <c:pt idx="6">
                    <c:v>5</c:v>
                  </c:pt>
                  <c:pt idx="7">
                    <c:v>4.7</c:v>
                  </c:pt>
                </c:numCache>
              </c:numRef>
            </c:plus>
            <c:minus>
              <c:numRef>
                <c:f>Sheet1!$D$2:$D$9</c:f>
                <c:numCache>
                  <c:formatCode>General</c:formatCode>
                  <c:ptCount val="8"/>
                  <c:pt idx="0">
                    <c:v>4.98522</c:v>
                  </c:pt>
                  <c:pt idx="1">
                    <c:v>5.18363</c:v>
                  </c:pt>
                  <c:pt idx="2">
                    <c:v>5.0752800000000002</c:v>
                  </c:pt>
                  <c:pt idx="3">
                    <c:v>5.0406700000000004</c:v>
                  </c:pt>
                  <c:pt idx="4">
                    <c:v>4.9278199999999996</c:v>
                  </c:pt>
                  <c:pt idx="5">
                    <c:v>5.0999999999999996</c:v>
                  </c:pt>
                  <c:pt idx="6">
                    <c:v>5</c:v>
                  </c:pt>
                  <c:pt idx="7">
                    <c:v>4.7</c:v>
                  </c:pt>
                </c:numCache>
              </c:numRef>
            </c:minus>
          </c:errBars>
          <c:cat>
            <c:strRef>
              <c:f>Sheet1!$A$2:$A$9</c:f>
              <c:strCache>
                <c:ptCount val="8"/>
                <c:pt idx="0">
                  <c:v>Implant
(n = 690)</c:v>
                </c:pt>
                <c:pt idx="1">
                  <c:v>Discharge
(n = 674)</c:v>
                </c:pt>
                <c:pt idx="2">
                  <c:v>1-month
(n = 653)</c:v>
                </c:pt>
                <c:pt idx="3">
                  <c:v>3-month
(n = 631)</c:v>
                </c:pt>
                <c:pt idx="4">
                  <c:v>6-month
(n = 609)</c:v>
                </c:pt>
                <c:pt idx="5">
                  <c:v>12-month
(n = 577)</c:v>
                </c:pt>
                <c:pt idx="6">
                  <c:v>18-month
(n = 254)</c:v>
                </c:pt>
                <c:pt idx="7">
                  <c:v>12-month
(n = 56)</c:v>
                </c:pt>
              </c:strCache>
            </c:strRef>
          </c:cat>
          <c:val>
            <c:numRef>
              <c:f>Sheet1!$B$2:$B$9</c:f>
              <c:numCache>
                <c:formatCode>0.0</c:formatCode>
                <c:ptCount val="8"/>
                <c:pt idx="0">
                  <c:v>11.1831</c:v>
                </c:pt>
                <c:pt idx="1">
                  <c:v>12.8208</c:v>
                </c:pt>
                <c:pt idx="2">
                  <c:v>14.8812</c:v>
                </c:pt>
                <c:pt idx="3">
                  <c:v>15.0602</c:v>
                </c:pt>
                <c:pt idx="4">
                  <c:v>15.1</c:v>
                </c:pt>
                <c:pt idx="5">
                  <c:v>15.1</c:v>
                </c:pt>
                <c:pt idx="6">
                  <c:v>15.4</c:v>
                </c:pt>
                <c:pt idx="7">
                  <c:v>15.5</c:v>
                </c:pt>
              </c:numCache>
            </c:numRef>
          </c:val>
          <c:smooth val="0"/>
          <c:extLst xmlns:c16r2="http://schemas.microsoft.com/office/drawing/2015/06/chart">
            <c:ext xmlns:c16="http://schemas.microsoft.com/office/drawing/2014/chart" uri="{C3380CC4-5D6E-409C-BE32-E72D297353CC}">
              <c16:uniqueId val="{00000007-E4C3-054C-8F0C-79EF03D2419D}"/>
            </c:ext>
          </c:extLst>
        </c:ser>
        <c:dLbls>
          <c:showLegendKey val="0"/>
          <c:showVal val="1"/>
          <c:showCatName val="0"/>
          <c:showSerName val="0"/>
          <c:showPercent val="0"/>
          <c:showBubbleSize val="0"/>
        </c:dLbls>
        <c:marker val="1"/>
        <c:smooth val="0"/>
        <c:axId val="259489792"/>
        <c:axId val="126536512"/>
      </c:lineChart>
      <c:catAx>
        <c:axId val="259489792"/>
        <c:scaling>
          <c:orientation val="minMax"/>
        </c:scaling>
        <c:delete val="0"/>
        <c:axPos val="b"/>
        <c:numFmt formatCode="General" sourceLinked="0"/>
        <c:majorTickMark val="none"/>
        <c:minorTickMark val="none"/>
        <c:tickLblPos val="nextTo"/>
        <c:txPr>
          <a:bodyPr/>
          <a:lstStyle/>
          <a:p>
            <a:pPr>
              <a:defRPr>
                <a:latin typeface="Arial" panose="020B0604020202020204" pitchFamily="34" charset="0"/>
                <a:cs typeface="Arial" panose="020B0604020202020204" pitchFamily="34" charset="0"/>
              </a:defRPr>
            </a:pPr>
            <a:endParaRPr lang="el-GR"/>
          </a:p>
        </c:txPr>
        <c:crossAx val="126536512"/>
        <c:crosses val="autoZero"/>
        <c:auto val="1"/>
        <c:lblAlgn val="ctr"/>
        <c:lblOffset val="100"/>
        <c:noMultiLvlLbl val="0"/>
      </c:catAx>
      <c:valAx>
        <c:axId val="126536512"/>
        <c:scaling>
          <c:orientation val="minMax"/>
          <c:max val="30"/>
          <c:min val="0"/>
        </c:scaling>
        <c:delete val="0"/>
        <c:axPos val="l"/>
        <c:title>
          <c:tx>
            <c:rich>
              <a:bodyPr rot="-5400000" vert="horz"/>
              <a:lstStyle/>
              <a:p>
                <a:pPr>
                  <a:defRPr>
                    <a:latin typeface="Arial" panose="020B0604020202020204" pitchFamily="34" charset="0"/>
                    <a:cs typeface="Arial" panose="020B0604020202020204" pitchFamily="34" charset="0"/>
                  </a:defRPr>
                </a:pPr>
                <a:r>
                  <a:rPr lang="en-US" dirty="0">
                    <a:latin typeface="Arial" panose="020B0604020202020204" pitchFamily="34" charset="0"/>
                    <a:cs typeface="Arial" panose="020B0604020202020204" pitchFamily="34" charset="0"/>
                  </a:rPr>
                  <a:t>Millivolts (mV)</a:t>
                </a:r>
              </a:p>
            </c:rich>
          </c:tx>
          <c:layout>
            <c:manualLayout>
              <c:xMode val="edge"/>
              <c:yMode val="edge"/>
              <c:x val="7.8295091203058248E-2"/>
              <c:y val="0.21338924838563841"/>
            </c:manualLayout>
          </c:layout>
          <c:overlay val="0"/>
        </c:title>
        <c:numFmt formatCode="#,##0"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l-GR"/>
          </a:p>
        </c:txPr>
        <c:crossAx val="259489792"/>
        <c:crosses val="autoZero"/>
        <c:crossBetween val="between"/>
        <c:majorUnit val="5"/>
      </c:valAx>
    </c:plotArea>
    <c:plotVisOnly val="1"/>
    <c:dispBlanksAs val="gap"/>
    <c:showDLblsOverMax val="0"/>
  </c:chart>
  <c:spPr>
    <a:effectLst/>
  </c:spPr>
  <c:txPr>
    <a:bodyPr/>
    <a:lstStyle/>
    <a:p>
      <a:pPr>
        <a:defRPr sz="1200" b="1"/>
      </a:pPr>
      <a:endParaRPr lang="el-G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Arial" panose="020B0604020202020204" pitchFamily="34" charset="0"/>
                <a:cs typeface="Arial" panose="020B0604020202020204" pitchFamily="34" charset="0"/>
              </a:defRPr>
            </a:pPr>
            <a:r>
              <a:rPr lang="en-US" sz="2000" dirty="0">
                <a:solidFill>
                  <a:srgbClr val="FF0000"/>
                </a:solidFill>
                <a:latin typeface="Arial" panose="020B0604020202020204" pitchFamily="34" charset="0"/>
                <a:cs typeface="Arial" panose="020B0604020202020204" pitchFamily="34" charset="0"/>
              </a:rPr>
              <a:t>PACING IMPEDANCE</a:t>
            </a:r>
          </a:p>
        </c:rich>
      </c:tx>
      <c:layout>
        <c:manualLayout>
          <c:xMode val="edge"/>
          <c:yMode val="edge"/>
          <c:x val="0.44009392208326897"/>
          <c:y val="2.6041666666666699E-2"/>
        </c:manualLayout>
      </c:layout>
      <c:overlay val="1"/>
    </c:title>
    <c:autoTitleDeleted val="0"/>
    <c:plotArea>
      <c:layout>
        <c:manualLayout>
          <c:layoutTarget val="inner"/>
          <c:xMode val="edge"/>
          <c:yMode val="edge"/>
          <c:x val="0.136119586614173"/>
          <c:y val="4.4420118494960102E-2"/>
          <c:w val="0.85468585958005305"/>
          <c:h val="0.750333478673472"/>
        </c:manualLayout>
      </c:layout>
      <c:lineChart>
        <c:grouping val="standard"/>
        <c:varyColors val="0"/>
        <c:ser>
          <c:idx val="0"/>
          <c:order val="0"/>
          <c:tx>
            <c:strRef>
              <c:f>Sheet1!$B$1</c:f>
              <c:strCache>
                <c:ptCount val="1"/>
                <c:pt idx="0">
                  <c:v>Impedance</c:v>
                </c:pt>
              </c:strCache>
            </c:strRef>
          </c:tx>
          <c:spPr>
            <a:ln w="44450">
              <a:solidFill>
                <a:srgbClr val="F7A800"/>
              </a:solidFill>
            </a:ln>
            <a:effectLst/>
          </c:spPr>
          <c:marker>
            <c:spPr>
              <a:solidFill>
                <a:srgbClr val="F7A800"/>
              </a:solidFill>
              <a:ln>
                <a:solidFill>
                  <a:srgbClr val="F7A800"/>
                </a:solidFill>
              </a:ln>
              <a:effectLst/>
            </c:spPr>
          </c:marker>
          <c:dLbls>
            <c:dLbl>
              <c:idx val="0"/>
              <c:layout>
                <c:manualLayout>
                  <c:x val="-3.4664968349544601E-3"/>
                  <c:y val="-4.8631616360454898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F315-3640-8270-D9AB851ECC36}"/>
                </c:ext>
              </c:extLst>
            </c:dLbl>
            <c:dLbl>
              <c:idx val="1"/>
              <c:layout>
                <c:manualLayout>
                  <c:x val="-8.3684576192681898E-3"/>
                  <c:y val="-4.342806758530180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F315-3640-8270-D9AB851ECC36}"/>
                </c:ext>
              </c:extLst>
            </c:dLbl>
            <c:dLbl>
              <c:idx val="2"/>
              <c:layout>
                <c:manualLayout>
                  <c:x val="-3.2679738562090901E-3"/>
                  <c:y val="-3.908778980752410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F315-3640-8270-D9AB851ECC36}"/>
                </c:ext>
              </c:extLst>
            </c:dLbl>
            <c:dLbl>
              <c:idx val="3"/>
              <c:layout>
                <c:manualLayout>
                  <c:x val="0"/>
                  <c:y val="-4.69055374592834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F315-3640-8270-D9AB851ECC36}"/>
                </c:ext>
              </c:extLst>
            </c:dLbl>
            <c:dLbl>
              <c:idx val="4"/>
              <c:layout>
                <c:manualLayout>
                  <c:x val="-4.9020894447017703E-3"/>
                  <c:y val="-4.5162469925634302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F315-3640-8270-D9AB851ECC36}"/>
                </c:ext>
              </c:extLst>
            </c:dLbl>
            <c:dLbl>
              <c:idx val="5"/>
              <c:layout>
                <c:manualLayout>
                  <c:x val="-6.3492063492063501E-3"/>
                  <c:y val="-4.4545117976954603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F315-3640-8270-D9AB851ECC36}"/>
                </c:ext>
              </c:extLst>
            </c:dLbl>
            <c:dLbl>
              <c:idx val="6"/>
              <c:layout>
                <c:manualLayout>
                  <c:x val="-1.1640077173046901E-16"/>
                  <c:y val="-3.3861145687484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F315-3640-8270-D9AB851ECC36}"/>
                </c:ext>
              </c:extLst>
            </c:dLbl>
            <c:dLbl>
              <c:idx val="7"/>
              <c:layout>
                <c:manualLayout>
                  <c:x val="-6.3492063492062304E-3"/>
                  <c:y val="-3.3861145687484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F315-3640-8270-D9AB851ECC36}"/>
                </c:ext>
              </c:extLst>
            </c:dLbl>
            <c:numFmt formatCode="#,##0" sourceLinked="0"/>
            <c:spPr>
              <a:noFill/>
              <a:ln>
                <a:noFill/>
              </a:ln>
              <a:effectLst/>
            </c:spPr>
            <c:txPr>
              <a:bodyPr wrap="square" lIns="38100" tIns="19050" rIns="38100" bIns="19050" anchor="ctr">
                <a:spAutoFit/>
              </a:bodyPr>
              <a:lstStyle/>
              <a:p>
                <a:pPr>
                  <a:defRPr>
                    <a:latin typeface="Arial" panose="020B0604020202020204" pitchFamily="34" charset="0"/>
                    <a:cs typeface="Arial" panose="020B0604020202020204" pitchFamily="34" charset="0"/>
                  </a:defRPr>
                </a:pPr>
                <a:endParaRPr lang="el-GR"/>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errBars>
            <c:errDir val="y"/>
            <c:errBarType val="both"/>
            <c:errValType val="cust"/>
            <c:noEndCap val="0"/>
            <c:plus>
              <c:numRef>
                <c:f>Sheet1!$D$2:$D$9</c:f>
                <c:numCache>
                  <c:formatCode>General</c:formatCode>
                  <c:ptCount val="8"/>
                  <c:pt idx="0">
                    <c:v>194.58099999999999</c:v>
                  </c:pt>
                  <c:pt idx="1">
                    <c:v>153.97800000000001</c:v>
                  </c:pt>
                  <c:pt idx="2">
                    <c:v>131.07300000000001</c:v>
                  </c:pt>
                  <c:pt idx="3">
                    <c:v>123.321</c:v>
                  </c:pt>
                  <c:pt idx="4">
                    <c:v>121</c:v>
                  </c:pt>
                  <c:pt idx="5">
                    <c:v>112</c:v>
                  </c:pt>
                  <c:pt idx="6">
                    <c:v>115</c:v>
                  </c:pt>
                  <c:pt idx="7">
                    <c:v>119</c:v>
                  </c:pt>
                </c:numCache>
              </c:numRef>
            </c:plus>
            <c:minus>
              <c:numRef>
                <c:f>Sheet1!$D$2:$D$9</c:f>
                <c:numCache>
                  <c:formatCode>General</c:formatCode>
                  <c:ptCount val="8"/>
                  <c:pt idx="0">
                    <c:v>194.58099999999999</c:v>
                  </c:pt>
                  <c:pt idx="1">
                    <c:v>153.97800000000001</c:v>
                  </c:pt>
                  <c:pt idx="2">
                    <c:v>131.07300000000001</c:v>
                  </c:pt>
                  <c:pt idx="3">
                    <c:v>123.321</c:v>
                  </c:pt>
                  <c:pt idx="4">
                    <c:v>121</c:v>
                  </c:pt>
                  <c:pt idx="5">
                    <c:v>112</c:v>
                  </c:pt>
                  <c:pt idx="6">
                    <c:v>115</c:v>
                  </c:pt>
                  <c:pt idx="7">
                    <c:v>119</c:v>
                  </c:pt>
                </c:numCache>
              </c:numRef>
            </c:minus>
          </c:errBars>
          <c:cat>
            <c:strRef>
              <c:f>Sheet1!$A$2:$A$9</c:f>
              <c:strCache>
                <c:ptCount val="8"/>
                <c:pt idx="0">
                  <c:v>Implant
(n = 720)</c:v>
                </c:pt>
                <c:pt idx="1">
                  <c:v>Discharge
(n = 718)</c:v>
                </c:pt>
                <c:pt idx="2">
                  <c:v>1-month
(n = 698)</c:v>
                </c:pt>
                <c:pt idx="3">
                  <c:v>3-month
(n = 694)</c:v>
                </c:pt>
                <c:pt idx="4">
                  <c:v>6-month
(n = 682)</c:v>
                </c:pt>
                <c:pt idx="5">
                  <c:v>12-month
(n = 654)</c:v>
                </c:pt>
                <c:pt idx="6">
                  <c:v>18-month
(n = 284)</c:v>
                </c:pt>
                <c:pt idx="7">
                  <c:v>24-month
(n = 60)</c:v>
                </c:pt>
              </c:strCache>
            </c:strRef>
          </c:cat>
          <c:val>
            <c:numRef>
              <c:f>Sheet1!$B$2:$B$9</c:f>
              <c:numCache>
                <c:formatCode>0</c:formatCode>
                <c:ptCount val="8"/>
                <c:pt idx="0">
                  <c:v>723.59699999999998</c:v>
                </c:pt>
                <c:pt idx="1">
                  <c:v>678.57899999999995</c:v>
                </c:pt>
                <c:pt idx="2">
                  <c:v>643.75400000000002</c:v>
                </c:pt>
                <c:pt idx="3">
                  <c:v>619.68299999999999</c:v>
                </c:pt>
                <c:pt idx="4">
                  <c:v>606</c:v>
                </c:pt>
                <c:pt idx="5">
                  <c:v>596</c:v>
                </c:pt>
                <c:pt idx="6">
                  <c:v>614</c:v>
                </c:pt>
                <c:pt idx="7">
                  <c:v>619</c:v>
                </c:pt>
              </c:numCache>
            </c:numRef>
          </c:val>
          <c:smooth val="0"/>
          <c:extLst xmlns:c16r2="http://schemas.microsoft.com/office/drawing/2015/06/chart">
            <c:ext xmlns:c16="http://schemas.microsoft.com/office/drawing/2014/chart" uri="{C3380CC4-5D6E-409C-BE32-E72D297353CC}">
              <c16:uniqueId val="{00000008-F315-3640-8270-D9AB851ECC36}"/>
            </c:ext>
          </c:extLst>
        </c:ser>
        <c:dLbls>
          <c:showLegendKey val="0"/>
          <c:showVal val="1"/>
          <c:showCatName val="0"/>
          <c:showSerName val="0"/>
          <c:showPercent val="0"/>
          <c:showBubbleSize val="0"/>
        </c:dLbls>
        <c:marker val="1"/>
        <c:smooth val="0"/>
        <c:axId val="6690304"/>
        <c:axId val="126538240"/>
      </c:lineChart>
      <c:catAx>
        <c:axId val="6690304"/>
        <c:scaling>
          <c:orientation val="minMax"/>
        </c:scaling>
        <c:delete val="0"/>
        <c:axPos val="b"/>
        <c:numFmt formatCode="General" sourceLinked="0"/>
        <c:majorTickMark val="none"/>
        <c:minorTickMark val="none"/>
        <c:tickLblPos val="nextTo"/>
        <c:txPr>
          <a:bodyPr/>
          <a:lstStyle/>
          <a:p>
            <a:pPr>
              <a:defRPr>
                <a:latin typeface="Arial" panose="020B0604020202020204" pitchFamily="34" charset="0"/>
                <a:cs typeface="Arial" panose="020B0604020202020204" pitchFamily="34" charset="0"/>
              </a:defRPr>
            </a:pPr>
            <a:endParaRPr lang="el-GR"/>
          </a:p>
        </c:txPr>
        <c:crossAx val="126538240"/>
        <c:crosses val="autoZero"/>
        <c:auto val="1"/>
        <c:lblAlgn val="ctr"/>
        <c:lblOffset val="100"/>
        <c:noMultiLvlLbl val="0"/>
      </c:catAx>
      <c:valAx>
        <c:axId val="126538240"/>
        <c:scaling>
          <c:orientation val="minMax"/>
          <c:max val="1500"/>
          <c:min val="0"/>
        </c:scaling>
        <c:delete val="0"/>
        <c:axPos val="l"/>
        <c:title>
          <c:tx>
            <c:rich>
              <a:bodyPr rot="-5400000" vert="horz"/>
              <a:lstStyle/>
              <a:p>
                <a:pPr marL="0" marR="0" lvl="0" indent="0" algn="ctr" defTabSz="914400" rtl="0" eaLnBrk="1" fontAlgn="auto" latinLnBrk="0" hangingPunct="1">
                  <a:lnSpc>
                    <a:spcPct val="100000"/>
                  </a:lnSpc>
                  <a:spcBef>
                    <a:spcPts val="0"/>
                  </a:spcBef>
                  <a:spcAft>
                    <a:spcPts val="0"/>
                  </a:spcAft>
                  <a:buClrTx/>
                  <a:buSzTx/>
                  <a:buFontTx/>
                  <a:buNone/>
                  <a:tabLst/>
                  <a:defRPr sz="1200" b="1" i="0" u="none" strike="noStrike" kern="1200" baseline="0">
                    <a:solidFill>
                      <a:srgbClr val="001E46"/>
                    </a:solidFill>
                    <a:latin typeface="Arial" panose="020B0604020202020204" pitchFamily="34" charset="0"/>
                    <a:ea typeface="+mn-ea"/>
                    <a:cs typeface="Arial" panose="020B0604020202020204" pitchFamily="34" charset="0"/>
                  </a:defRPr>
                </a:pPr>
                <a:r>
                  <a:rPr lang="en-US" dirty="0">
                    <a:latin typeface="Arial" panose="020B0604020202020204" pitchFamily="34" charset="0"/>
                    <a:cs typeface="Arial" panose="020B0604020202020204" pitchFamily="34" charset="0"/>
                  </a:rPr>
                  <a:t>Ohms (</a:t>
                </a:r>
                <a:r>
                  <a:rPr lang="el-GR" dirty="0">
                    <a:effectLst/>
                  </a:rPr>
                  <a:t>Ω</a:t>
                </a:r>
                <a:r>
                  <a:rPr lang="en-US" dirty="0">
                    <a:effectLst/>
                  </a:rPr>
                  <a:t>)</a:t>
                </a:r>
                <a:endParaRPr lang="el-GR" dirty="0">
                  <a:effectLst/>
                </a:endParaRPr>
              </a:p>
            </c:rich>
          </c:tx>
          <c:layout>
            <c:manualLayout>
              <c:xMode val="edge"/>
              <c:yMode val="edge"/>
              <c:x val="6.1748413559524387E-2"/>
              <c:y val="0.3186238167305504"/>
            </c:manualLayout>
          </c:layout>
          <c:overlay val="0"/>
        </c:title>
        <c:numFmt formatCode="#,##0"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l-GR"/>
          </a:p>
        </c:txPr>
        <c:crossAx val="6690304"/>
        <c:crosses val="autoZero"/>
        <c:crossBetween val="between"/>
        <c:majorUnit val="250"/>
      </c:valAx>
    </c:plotArea>
    <c:plotVisOnly val="1"/>
    <c:dispBlanksAs val="gap"/>
    <c:showDLblsOverMax val="0"/>
  </c:chart>
  <c:spPr>
    <a:effectLst/>
  </c:spPr>
  <c:txPr>
    <a:bodyPr/>
    <a:lstStyle/>
    <a:p>
      <a:pPr>
        <a:defRPr sz="1200" b="1"/>
      </a:pPr>
      <a:endParaRPr lang="el-G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486284289047625"/>
          <c:y val="3.6399637723290704E-2"/>
          <c:w val="0.42327066621189524"/>
          <c:h val="0.94280056929197176"/>
        </c:manualLayout>
      </c:layout>
      <c:pieChart>
        <c:varyColors val="1"/>
        <c:ser>
          <c:idx val="0"/>
          <c:order val="0"/>
          <c:tx>
            <c:strRef>
              <c:f>Sheet1!$B$1</c:f>
              <c:strCache>
                <c:ptCount val="1"/>
                <c:pt idx="0">
                  <c:v>Column2</c:v>
                </c:pt>
              </c:strCache>
            </c:strRef>
          </c:tx>
          <c:dPt>
            <c:idx val="0"/>
            <c:bubble3D val="0"/>
          </c:dPt>
          <c:dPt>
            <c:idx val="1"/>
            <c:bubble3D val="0"/>
          </c:dPt>
          <c:dPt>
            <c:idx val="2"/>
            <c:bubble3D val="0"/>
          </c:dPt>
          <c:dPt>
            <c:idx val="3"/>
            <c:bubble3D val="0"/>
          </c:dPt>
          <c:cat>
            <c:strRef>
              <c:f>Sheet1!$A$2:$A$5</c:f>
              <c:strCache>
                <c:ptCount val="3"/>
                <c:pt idx="0">
                  <c:v>1st Qtr</c:v>
                </c:pt>
                <c:pt idx="1">
                  <c:v>2nd Qtr</c:v>
                </c:pt>
                <c:pt idx="2">
                  <c:v>3rd Qtr</c:v>
                </c:pt>
              </c:strCache>
            </c:strRef>
          </c:cat>
          <c:val>
            <c:numRef>
              <c:f>Sheet1!$B$2:$B$5</c:f>
              <c:numCache>
                <c:formatCode>General</c:formatCode>
                <c:ptCount val="4"/>
                <c:pt idx="0">
                  <c:v>6</c:v>
                </c:pt>
                <c:pt idx="1">
                  <c:v>5</c:v>
                </c:pt>
                <c:pt idx="2">
                  <c:v>1</c:v>
                </c:pt>
              </c:numCache>
            </c:numRef>
          </c:val>
        </c:ser>
        <c:dLbls>
          <c:showLegendKey val="0"/>
          <c:showVal val="0"/>
          <c:showCatName val="0"/>
          <c:showSerName val="0"/>
          <c:showPercent val="0"/>
          <c:showBubbleSize val="0"/>
          <c:showLeaderLines val="1"/>
        </c:dLbls>
        <c:firstSliceAng val="0"/>
      </c:pieChart>
      <c:spPr>
        <a:noFill/>
        <a:ln w="29763">
          <a:noFill/>
        </a:ln>
      </c:spPr>
    </c:plotArea>
    <c:plotVisOnly val="1"/>
    <c:dispBlanksAs val="zero"/>
    <c:showDLblsOverMax val="0"/>
  </c:chart>
  <c:txPr>
    <a:bodyPr/>
    <a:lstStyle/>
    <a:p>
      <a:pPr>
        <a:defRPr sz="2800">
          <a:solidFill>
            <a:srgbClr val="FF0000"/>
          </a:solidFill>
        </a:defRPr>
      </a:pPr>
      <a:endParaRPr lang="el-GR"/>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589574986107099"/>
          <c:y val="3.215497584325791E-2"/>
          <c:w val="0.42984865303961756"/>
          <c:h val="0.95283936876322173"/>
        </c:manualLayout>
      </c:layout>
      <c:pieChart>
        <c:varyColors val="1"/>
        <c:ser>
          <c:idx val="0"/>
          <c:order val="0"/>
          <c:tx>
            <c:strRef>
              <c:f>Φύλλο1!$B$1</c:f>
              <c:strCache>
                <c:ptCount val="1"/>
                <c:pt idx="0">
                  <c:v>Πωλήσεις</c:v>
                </c:pt>
              </c:strCache>
            </c:strRef>
          </c:tx>
          <c:cat>
            <c:strRef>
              <c:f>Φύλλο1!$A$2:$A$5</c:f>
              <c:strCache>
                <c:ptCount val="4"/>
                <c:pt idx="0">
                  <c:v>1ο Τρ.</c:v>
                </c:pt>
                <c:pt idx="1">
                  <c:v>2ο Τρ.</c:v>
                </c:pt>
                <c:pt idx="2">
                  <c:v>3ο Τρ.</c:v>
                </c:pt>
                <c:pt idx="3">
                  <c:v>4ο Τρ.</c:v>
                </c:pt>
              </c:strCache>
            </c:strRef>
          </c:cat>
          <c:val>
            <c:numRef>
              <c:f>Φύλλο1!$B$2:$B$5</c:f>
              <c:numCache>
                <c:formatCode>General</c:formatCode>
                <c:ptCount val="4"/>
                <c:pt idx="0">
                  <c:v>1</c:v>
                </c:pt>
                <c:pt idx="1">
                  <c:v>7</c:v>
                </c:pt>
                <c:pt idx="2">
                  <c:v>8</c:v>
                </c:pt>
                <c:pt idx="3">
                  <c:v>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l-GR"/>
    </a:p>
  </c:txPr>
  <c:externalData r:id="rId1">
    <c:autoUpdate val="0"/>
  </c:externalData>
  <c:userShapes r:id="rId2"/>
</c:chartSpace>
</file>

<file path=ppt/charts/colors3.xml><?xml version="1.0" encoding="utf-8"?>
<cs:colorStyle xmlns:cs="http://schemas.microsoft.com/office/drawing/2012/chartStyle" xmlns:a="http://schemas.openxmlformats.org/drawingml/2006/main" meth="withinLinearReversed" id="21">
  <a:schemeClr val="accent1"/>
</cs:colorStyle>
</file>

<file path=ppt/charts/style3.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rawings/_rels/drawing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image" Target="../media/image71.png"/></Relationships>
</file>

<file path=ppt/drawings/_rels/drawing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image" Target="../media/image74.png"/><Relationship Id="rId4" Type="http://schemas.openxmlformats.org/officeDocument/2006/relationships/image" Target="../media/image77.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8.wmf"/></Relationships>
</file>

<file path=ppt/drawings/drawing1.xml><?xml version="1.0" encoding="utf-8"?>
<c:userShapes xmlns:c="http://schemas.openxmlformats.org/drawingml/2006/chart">
  <cdr:relSizeAnchor xmlns:cdr="http://schemas.openxmlformats.org/drawingml/2006/chartDrawing">
    <cdr:from>
      <cdr:x>0.49512</cdr:x>
      <cdr:y>0.34101</cdr:y>
    </cdr:from>
    <cdr:to>
      <cdr:x>0.97131</cdr:x>
      <cdr:y>0.62672</cdr:y>
    </cdr:to>
    <cdr:sp macro="" textlink="">
      <cdr:nvSpPr>
        <cdr:cNvPr id="2" name="TextBox 1"/>
        <cdr:cNvSpPr txBox="1"/>
      </cdr:nvSpPr>
      <cdr:spPr>
        <a:xfrm xmlns:a="http://schemas.openxmlformats.org/drawingml/2006/main">
          <a:off x="2263676" y="1715008"/>
          <a:ext cx="2177143" cy="14369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0.68775</cdr:x>
      <cdr:y>0.26625</cdr:y>
    </cdr:from>
    <cdr:to>
      <cdr:x>0.98705</cdr:x>
      <cdr:y>0.43297</cdr:y>
    </cdr:to>
    <cdr:pic>
      <cdr:nvPicPr>
        <cdr:cNvPr id="9"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8993874" y="1528549"/>
          <a:ext cx="3913971" cy="957155"/>
        </a:xfrm>
        <a:prstGeom xmlns:a="http://schemas.openxmlformats.org/drawingml/2006/main" prst="rect">
          <a:avLst/>
        </a:prstGeom>
      </cdr:spPr>
    </cdr:pic>
  </cdr:relSizeAnchor>
  <cdr:relSizeAnchor xmlns:cdr="http://schemas.openxmlformats.org/drawingml/2006/chartDrawing">
    <cdr:from>
      <cdr:x>0.01252</cdr:x>
      <cdr:y>0.47307</cdr:y>
    </cdr:from>
    <cdr:to>
      <cdr:x>0.30763</cdr:x>
      <cdr:y>0.63979</cdr:y>
    </cdr:to>
    <cdr:pic>
      <cdr:nvPicPr>
        <cdr:cNvPr id="10" name="chart"/>
        <cdr:cNvPicPr>
          <a:picLocks xmlns:a="http://schemas.openxmlformats.org/drawingml/2006/main" noChangeAspect="1"/>
        </cdr:cNvPicPr>
      </cdr:nvPicPr>
      <cdr:blipFill>
        <a:blip xmlns:a="http://schemas.openxmlformats.org/drawingml/2006/main" xmlns:r="http://schemas.openxmlformats.org/officeDocument/2006/relationships" r:embed="rId2"/>
        <a:stretch xmlns:a="http://schemas.openxmlformats.org/drawingml/2006/main">
          <a:fillRect/>
        </a:stretch>
      </cdr:blipFill>
      <cdr:spPr>
        <a:xfrm xmlns:a="http://schemas.openxmlformats.org/drawingml/2006/main">
          <a:off x="163773" y="2715904"/>
          <a:ext cx="3859102" cy="957155"/>
        </a:xfrm>
        <a:prstGeom xmlns:a="http://schemas.openxmlformats.org/drawingml/2006/main" prst="rect">
          <a:avLst/>
        </a:prstGeom>
      </cdr:spPr>
    </cdr:pic>
  </cdr:relSizeAnchor>
  <cdr:relSizeAnchor xmlns:cdr="http://schemas.openxmlformats.org/drawingml/2006/chartDrawing">
    <cdr:from>
      <cdr:x>0</cdr:x>
      <cdr:y>0</cdr:y>
    </cdr:from>
    <cdr:to>
      <cdr:x>0.42097</cdr:x>
      <cdr:y>0.16672</cdr:y>
    </cdr:to>
    <cdr:pic>
      <cdr:nvPicPr>
        <cdr:cNvPr id="11" name="chart"/>
        <cdr:cNvPicPr>
          <a:picLocks xmlns:a="http://schemas.openxmlformats.org/drawingml/2006/main" noChangeAspect="1"/>
        </cdr:cNvPicPr>
      </cdr:nvPicPr>
      <cdr:blipFill>
        <a:blip xmlns:a="http://schemas.openxmlformats.org/drawingml/2006/main" xmlns:r="http://schemas.openxmlformats.org/officeDocument/2006/relationships" r:embed="rId3"/>
        <a:stretch xmlns:a="http://schemas.openxmlformats.org/drawingml/2006/main">
          <a:fillRect/>
        </a:stretch>
      </cdr:blipFill>
      <cdr:spPr>
        <a:xfrm xmlns:a="http://schemas.openxmlformats.org/drawingml/2006/main">
          <a:off x="0" y="0"/>
          <a:ext cx="5505165" cy="957155"/>
        </a:xfrm>
        <a:prstGeom xmlns:a="http://schemas.openxmlformats.org/drawingml/2006/main" prst="rect">
          <a:avLst/>
        </a:prstGeom>
      </cdr:spPr>
    </cdr:pic>
  </cdr:relSizeAnchor>
</c:userShapes>
</file>

<file path=ppt/drawings/drawing3.xml><?xml version="1.0" encoding="utf-8"?>
<c:userShapes xmlns:c="http://schemas.openxmlformats.org/drawingml/2006/chart">
  <cdr:relSizeAnchor xmlns:cdr="http://schemas.openxmlformats.org/drawingml/2006/chartDrawing">
    <cdr:from>
      <cdr:x>0.34968</cdr:x>
      <cdr:y>0</cdr:y>
    </cdr:from>
    <cdr:to>
      <cdr:x>0.64978</cdr:x>
      <cdr:y>0.12276</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4592198" y="-1473201"/>
          <a:ext cx="3941112" cy="760902"/>
        </a:xfrm>
        <a:prstGeom xmlns:a="http://schemas.openxmlformats.org/drawingml/2006/main" prst="rect">
          <a:avLst/>
        </a:prstGeom>
      </cdr:spPr>
    </cdr:pic>
  </cdr:relSizeAnchor>
  <cdr:relSizeAnchor xmlns:cdr="http://schemas.openxmlformats.org/drawingml/2006/chartDrawing">
    <cdr:from>
      <cdr:x>0.63606</cdr:x>
      <cdr:y>0.3738</cdr:y>
    </cdr:from>
    <cdr:to>
      <cdr:x>0.98934</cdr:x>
      <cdr:y>0.53536</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2"/>
        <a:stretch xmlns:a="http://schemas.openxmlformats.org/drawingml/2006/main">
          <a:fillRect/>
        </a:stretch>
      </cdr:blipFill>
      <cdr:spPr>
        <a:xfrm xmlns:a="http://schemas.openxmlformats.org/drawingml/2006/main">
          <a:off x="8353164" y="2316867"/>
          <a:ext cx="4639458" cy="1001376"/>
        </a:xfrm>
        <a:prstGeom xmlns:a="http://schemas.openxmlformats.org/drawingml/2006/main" prst="rect">
          <a:avLst/>
        </a:prstGeom>
      </cdr:spPr>
    </cdr:pic>
  </cdr:relSizeAnchor>
  <cdr:relSizeAnchor xmlns:cdr="http://schemas.openxmlformats.org/drawingml/2006/chartDrawing">
    <cdr:from>
      <cdr:x>0</cdr:x>
      <cdr:y>0.71026</cdr:y>
    </cdr:from>
    <cdr:to>
      <cdr:x>0.43778</cdr:x>
      <cdr:y>0.85265</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3"/>
        <a:stretch xmlns:a="http://schemas.openxmlformats.org/drawingml/2006/main">
          <a:fillRect/>
        </a:stretch>
      </cdr:blipFill>
      <cdr:spPr>
        <a:xfrm xmlns:a="http://schemas.openxmlformats.org/drawingml/2006/main">
          <a:off x="0" y="4402321"/>
          <a:ext cx="5749169" cy="882543"/>
        </a:xfrm>
        <a:prstGeom xmlns:a="http://schemas.openxmlformats.org/drawingml/2006/main" prst="rect">
          <a:avLst/>
        </a:prstGeom>
      </cdr:spPr>
    </cdr:pic>
  </cdr:relSizeAnchor>
  <cdr:relSizeAnchor xmlns:cdr="http://schemas.openxmlformats.org/drawingml/2006/chartDrawing">
    <cdr:from>
      <cdr:x>0</cdr:x>
      <cdr:y>0.20502</cdr:y>
    </cdr:from>
    <cdr:to>
      <cdr:x>0.434</cdr:x>
      <cdr:y>0.32742</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4"/>
        <a:stretch xmlns:a="http://schemas.openxmlformats.org/drawingml/2006/main">
          <a:fillRect/>
        </a:stretch>
      </cdr:blipFill>
      <cdr:spPr>
        <a:xfrm xmlns:a="http://schemas.openxmlformats.org/drawingml/2006/main">
          <a:off x="0" y="1214650"/>
          <a:ext cx="5699533" cy="725143"/>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Effra"/>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a:latin typeface="Effra"/>
              </a:rPr>
              <a:t>May 19, 2015</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Effra"/>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6CECA4-4622-BC49-8345-A632E6718CD7}" type="slidenum">
              <a:rPr lang="en-US" smtClean="0">
                <a:latin typeface="Effra"/>
              </a:rPr>
              <a:pPr/>
              <a:t>‹#›</a:t>
            </a:fld>
            <a:endParaRPr lang="en-US" dirty="0">
              <a:latin typeface="Effra"/>
            </a:endParaRPr>
          </a:p>
        </p:txBody>
      </p:sp>
    </p:spTree>
    <p:extLst>
      <p:ext uri="{BB962C8B-B14F-4D97-AF65-F5344CB8AC3E}">
        <p14:creationId xmlns:p14="http://schemas.microsoft.com/office/powerpoint/2010/main" val="7073383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Effra"/>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Effra"/>
              </a:defRPr>
            </a:lvl1pPr>
          </a:lstStyle>
          <a:p>
            <a:r>
              <a:rPr lang="en-US" dirty="0"/>
              <a:t>May 19, 2015</a:t>
            </a: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Effra"/>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Effra"/>
              </a:defRPr>
            </a:lvl1pPr>
          </a:lstStyle>
          <a:p>
            <a:fld id="{9E721036-882B-7948-8734-521EC9923D61}" type="slidenum">
              <a:rPr lang="en-US" smtClean="0"/>
              <a:pPr/>
              <a:t>‹#›</a:t>
            </a:fld>
            <a:endParaRPr lang="en-US" dirty="0"/>
          </a:p>
        </p:txBody>
      </p:sp>
    </p:spTree>
    <p:extLst>
      <p:ext uri="{BB962C8B-B14F-4D97-AF65-F5344CB8AC3E}">
        <p14:creationId xmlns:p14="http://schemas.microsoft.com/office/powerpoint/2010/main" val="652868473"/>
      </p:ext>
    </p:extLst>
  </p:cSld>
  <p:clrMap bg1="lt1" tx1="dk1" bg2="lt2" tx2="dk2" accent1="accent1" accent2="accent2" accent3="accent3" accent4="accent4" accent5="accent5" accent6="accent6" hlink="hlink" folHlink="folHlink"/>
  <p:hf hdr="0" ftr="0" dt="0"/>
  <p:notesStyle>
    <a:lvl1pPr marL="0" algn="l" defTabSz="548457" rtl="0" eaLnBrk="1" latinLnBrk="0" hangingPunct="1">
      <a:defRPr sz="1200" kern="1200">
        <a:solidFill>
          <a:schemeClr val="tx1"/>
        </a:solidFill>
        <a:latin typeface="Effra"/>
        <a:ea typeface="+mn-ea"/>
        <a:cs typeface="+mn-cs"/>
      </a:defRPr>
    </a:lvl1pPr>
    <a:lvl2pPr marL="548457" algn="l" defTabSz="548457" rtl="0" eaLnBrk="1" latinLnBrk="0" hangingPunct="1">
      <a:defRPr sz="1200" kern="1200">
        <a:solidFill>
          <a:schemeClr val="tx1"/>
        </a:solidFill>
        <a:latin typeface="Effra"/>
        <a:ea typeface="+mn-ea"/>
        <a:cs typeface="+mn-cs"/>
      </a:defRPr>
    </a:lvl2pPr>
    <a:lvl3pPr marL="1096914" algn="l" defTabSz="548457" rtl="0" eaLnBrk="1" latinLnBrk="0" hangingPunct="1">
      <a:defRPr sz="1200" kern="1200">
        <a:solidFill>
          <a:schemeClr val="tx1"/>
        </a:solidFill>
        <a:latin typeface="Effra"/>
        <a:ea typeface="+mn-ea"/>
        <a:cs typeface="+mn-cs"/>
      </a:defRPr>
    </a:lvl3pPr>
    <a:lvl4pPr marL="1645371" algn="l" defTabSz="548457" rtl="0" eaLnBrk="1" latinLnBrk="0" hangingPunct="1">
      <a:defRPr sz="1200" kern="1200">
        <a:solidFill>
          <a:schemeClr val="tx1"/>
        </a:solidFill>
        <a:latin typeface="Effra"/>
        <a:ea typeface="+mn-ea"/>
        <a:cs typeface="+mn-cs"/>
      </a:defRPr>
    </a:lvl4pPr>
    <a:lvl5pPr marL="2193828" algn="l" defTabSz="548457" rtl="0" eaLnBrk="1" latinLnBrk="0" hangingPunct="1">
      <a:defRPr sz="1200" kern="1200">
        <a:solidFill>
          <a:schemeClr val="tx1"/>
        </a:solidFill>
        <a:latin typeface="Effra"/>
        <a:ea typeface="+mn-ea"/>
        <a:cs typeface="+mn-cs"/>
      </a:defRPr>
    </a:lvl5pPr>
    <a:lvl6pPr marL="2742286" algn="l" defTabSz="548457" rtl="0" eaLnBrk="1" latinLnBrk="0" hangingPunct="1">
      <a:defRPr sz="1400" kern="1200">
        <a:solidFill>
          <a:schemeClr val="tx1"/>
        </a:solidFill>
        <a:latin typeface="+mn-lt"/>
        <a:ea typeface="+mn-ea"/>
        <a:cs typeface="+mn-cs"/>
      </a:defRPr>
    </a:lvl6pPr>
    <a:lvl7pPr marL="3290743" algn="l" defTabSz="548457" rtl="0" eaLnBrk="1" latinLnBrk="0" hangingPunct="1">
      <a:defRPr sz="1400" kern="1200">
        <a:solidFill>
          <a:schemeClr val="tx1"/>
        </a:solidFill>
        <a:latin typeface="+mn-lt"/>
        <a:ea typeface="+mn-ea"/>
        <a:cs typeface="+mn-cs"/>
      </a:defRPr>
    </a:lvl7pPr>
    <a:lvl8pPr marL="3839200" algn="l" defTabSz="548457" rtl="0" eaLnBrk="1" latinLnBrk="0" hangingPunct="1">
      <a:defRPr sz="1400" kern="1200">
        <a:solidFill>
          <a:schemeClr val="tx1"/>
        </a:solidFill>
        <a:latin typeface="+mn-lt"/>
        <a:ea typeface="+mn-ea"/>
        <a:cs typeface="+mn-cs"/>
      </a:defRPr>
    </a:lvl8pPr>
    <a:lvl9pPr marL="4387657" algn="l" defTabSz="548457"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mtClean="0">
                <a:latin typeface="Arial" pitchFamily="34" charset="0"/>
              </a:rPr>
              <a:t>The first totally self-contained leadless pacemaker system was proposed by Spickler back in 1970 using a device powered by mercury-zinc and nuclear power that was successfully tested in animals.</a:t>
            </a:r>
          </a:p>
          <a:p>
            <a:pPr eaLnBrk="1" hangingPunct="1"/>
            <a:endParaRPr lang="en-US" smtClean="0">
              <a:latin typeface="Arial" pitchFamily="34" charset="0"/>
            </a:endParaRPr>
          </a:p>
          <a:p>
            <a:pPr eaLnBrk="1" hangingPunct="1"/>
            <a:r>
              <a:rPr lang="en-US" smtClean="0">
                <a:latin typeface="Arial" pitchFamily="34" charset="0"/>
              </a:rPr>
              <a:t>Source:</a:t>
            </a:r>
          </a:p>
          <a:p>
            <a:pPr eaLnBrk="1" hangingPunct="1"/>
            <a:r>
              <a:rPr lang="en-US" smtClean="0">
                <a:latin typeface="Arial" pitchFamily="34" charset="0"/>
              </a:rPr>
              <a:t>Spickler, William J., et al. Totally Self-Contained Intracardiac Pacemaker. J. Electrocardiology. 1970; 3</a:t>
            </a:r>
            <a:r>
              <a:rPr lang="en-US" smtClean="0">
                <a:latin typeface="Arial" pitchFamily="34" charset="0"/>
                <a:sym typeface="Wingdings" pitchFamily="2" charset="2"/>
              </a:rPr>
              <a:t> (3-4): 325-331.</a:t>
            </a:r>
          </a:p>
          <a:p>
            <a:pPr eaLnBrk="1" hangingPunct="1"/>
            <a:endParaRPr lang="en-US" smtClean="0">
              <a:latin typeface="Arial" pitchFamily="34" charset="0"/>
              <a:sym typeface="Wingdings" pitchFamily="2" charset="2"/>
            </a:endParaRPr>
          </a:p>
          <a:p>
            <a:pPr eaLnBrk="1" hangingPunct="1"/>
            <a:endParaRPr lang="en-US" smtClean="0">
              <a:latin typeface="Arial" pitchFamily="34" charset="0"/>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6B6EB214-9703-4231-A185-31A2EC8EFDD6}" type="slidenum">
              <a:rPr lang="en-US" smtClean="0"/>
              <a:pPr eaLnBrk="1" fontAlgn="base" hangingPunct="1">
                <a:spcBef>
                  <a:spcPct val="0"/>
                </a:spcBef>
                <a:spcAft>
                  <a:spcPct val="0"/>
                </a:spcAft>
              </a:pPr>
              <a:t>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mtClean="0">
                <a:latin typeface="Arial" pitchFamily="34" charset="0"/>
              </a:rPr>
              <a:t>In 1991, Vardas et al created a cylindrical VOO pacing device specifically for an animal study. The device measured 5.8mm in diameter and 23 mm in length, and it consisted of three batteries and a CMOS timer.  The authors stated that “if [a miniature pacing device] can be made programmable without an unreasonable increase in size, if the battery can be made sufficiently long lasting or externally rechargeable, if technology can rise to meet these challenges, then such a miniature device might one day take its place among regularly used pacemakers and, eventually, even supercede them.”</a:t>
            </a:r>
          </a:p>
          <a:p>
            <a:pPr eaLnBrk="1" hangingPunct="1"/>
            <a:endParaRPr lang="en-US" smtClean="0">
              <a:latin typeface="Arial" pitchFamily="34" charset="0"/>
            </a:endParaRPr>
          </a:p>
          <a:p>
            <a:pPr eaLnBrk="1" hangingPunct="1"/>
            <a:r>
              <a:rPr lang="en-US" smtClean="0">
                <a:latin typeface="Arial" pitchFamily="34" charset="0"/>
              </a:rPr>
              <a:t>Source:</a:t>
            </a:r>
          </a:p>
          <a:p>
            <a:pPr eaLnBrk="1" hangingPunct="1"/>
            <a:r>
              <a:rPr lang="en-US" smtClean="0">
                <a:latin typeface="Arial" pitchFamily="34" charset="0"/>
                <a:sym typeface="Wingdings" pitchFamily="2" charset="2"/>
              </a:rPr>
              <a:t>Vardas P et al, A miniature pacemaker introduced intravenously and implanted endocardially – preliminary findings from an experimental study.  Eur.J.CPE. 1991. 1:27-30.</a:t>
            </a:r>
          </a:p>
          <a:p>
            <a:pPr eaLnBrk="1" hangingPunct="1"/>
            <a:endParaRPr lang="en-US" smtClean="0">
              <a:latin typeface="Arial" pitchFamily="34" charset="0"/>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82CBA38-9FDE-46E7-A195-FC931909468A}" type="slidenum">
              <a:rPr lang="en-US" smtClean="0"/>
              <a:pPr eaLnBrk="1" fontAlgn="base" hangingPunct="1">
                <a:spcBef>
                  <a:spcPct val="0"/>
                </a:spcBef>
                <a:spcAft>
                  <a:spcPct val="0"/>
                </a:spcAft>
              </a:pPr>
              <a:t>10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Slide</a:t>
            </a:r>
            <a:r>
              <a:rPr lang="en-US" b="1" baseline="0" dirty="0"/>
              <a:t> Notes:</a:t>
            </a:r>
          </a:p>
          <a:p>
            <a:pPr marL="172924" indent="-172924">
              <a:buFont typeface="Arial" panose="020B0604020202020204" pitchFamily="34" charset="0"/>
              <a:buChar char="•"/>
            </a:pPr>
            <a:r>
              <a:rPr lang="en-US" sz="1800" kern="1200" dirty="0">
                <a:solidFill>
                  <a:schemeClr val="tx1"/>
                </a:solidFill>
                <a:latin typeface="Effra"/>
                <a:ea typeface="+mn-ea"/>
                <a:cs typeface="+mn-cs"/>
              </a:rPr>
              <a:t>The right ventricle can accommodate multiple Micra devices utilizing traditional pacing locations. </a:t>
            </a:r>
            <a:endParaRPr lang="en-US" b="0" baseline="0" dirty="0"/>
          </a:p>
          <a:p>
            <a:endParaRPr lang="en-US" dirty="0"/>
          </a:p>
        </p:txBody>
      </p:sp>
      <p:sp>
        <p:nvSpPr>
          <p:cNvPr id="4" name="Slide Number Placeholder 3"/>
          <p:cNvSpPr>
            <a:spLocks noGrp="1"/>
          </p:cNvSpPr>
          <p:nvPr>
            <p:ph type="sldNum" sz="quarter" idx="5"/>
          </p:nvPr>
        </p:nvSpPr>
        <p:spPr/>
        <p:txBody>
          <a:bodyPr/>
          <a:lstStyle/>
          <a:p>
            <a:fld id="{9E721036-882B-7948-8734-521EC9923D61}" type="slidenum">
              <a:rPr lang="en-US" smtClean="0"/>
              <a:pPr/>
              <a:t>25</a:t>
            </a:fld>
            <a:endParaRPr lang="en-US" dirty="0"/>
          </a:p>
        </p:txBody>
      </p:sp>
    </p:spTree>
    <p:extLst>
      <p:ext uri="{BB962C8B-B14F-4D97-AF65-F5344CB8AC3E}">
        <p14:creationId xmlns:p14="http://schemas.microsoft.com/office/powerpoint/2010/main" val="3998220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6.xml"/><Relationship Id="rId5" Type="http://schemas.openxmlformats.org/officeDocument/2006/relationships/image" Target="../media/image5.jpe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a:t>Presentation Title (Edit on Slide Master)   |   June 1, 2015   |   Confidential, for Internal Use Only</a:t>
            </a:r>
            <a:endParaRPr lang="en-US" dirty="0"/>
          </a:p>
        </p:txBody>
      </p:sp>
      <p:sp>
        <p:nvSpPr>
          <p:cNvPr id="6" name="Title 5"/>
          <p:cNvSpPr>
            <a:spLocks noGrp="1"/>
          </p:cNvSpPr>
          <p:nvPr>
            <p:ph type="title"/>
          </p:nvPr>
        </p:nvSpPr>
        <p:spPr>
          <a:xfrm>
            <a:off x="455613" y="448055"/>
            <a:ext cx="13716000" cy="320040"/>
          </a:xfrm>
        </p:spPr>
        <p:txBody>
          <a:bodyPr>
            <a:noAutofit/>
          </a:bodyPr>
          <a:lstStyle/>
          <a:p>
            <a:r>
              <a:rPr lang="en-US"/>
              <a:t>Click to edit Master title style</a:t>
            </a:r>
            <a:endParaRPr lang="en-US" dirty="0"/>
          </a:p>
        </p:txBody>
      </p:sp>
      <p:sp>
        <p:nvSpPr>
          <p:cNvPr id="4" name="Text Placeholder 3"/>
          <p:cNvSpPr>
            <a:spLocks noGrp="1"/>
          </p:cNvSpPr>
          <p:nvPr>
            <p:ph type="body" sz="quarter" idx="12"/>
          </p:nvPr>
        </p:nvSpPr>
        <p:spPr>
          <a:xfrm>
            <a:off x="455613" y="751078"/>
            <a:ext cx="13713800" cy="320040"/>
          </a:xfrm>
        </p:spPr>
        <p:txBody>
          <a:bodyPr>
            <a:noAutofit/>
          </a:bodyPr>
          <a:lstStyle>
            <a:lvl1pPr marL="0">
              <a:lnSpc>
                <a:spcPts val="2400"/>
              </a:lnSpc>
              <a:spcAft>
                <a:spcPts val="0"/>
              </a:spcAft>
              <a:buFontTx/>
              <a:buNone/>
              <a:defRPr sz="2800" cap="all">
                <a:solidFill>
                  <a:schemeClr val="tx2"/>
                </a:solidFill>
                <a:latin typeface="Effra Light"/>
              </a:defRPr>
            </a:lvl1pPr>
            <a:lvl2pPr marL="0" indent="0">
              <a:lnSpc>
                <a:spcPts val="2400"/>
              </a:lnSpc>
              <a:spcAft>
                <a:spcPts val="0"/>
              </a:spcAft>
              <a:buFontTx/>
              <a:buNone/>
              <a:defRPr sz="2800" b="0" i="0" cap="all">
                <a:solidFill>
                  <a:schemeClr val="tx2"/>
                </a:solidFill>
                <a:latin typeface="Effra Light"/>
              </a:defRPr>
            </a:lvl2pPr>
            <a:lvl3pPr marL="0" indent="0">
              <a:lnSpc>
                <a:spcPts val="2400"/>
              </a:lnSpc>
              <a:spcAft>
                <a:spcPts val="0"/>
              </a:spcAft>
              <a:buFontTx/>
              <a:buNone/>
              <a:defRPr sz="2800" b="0" i="0" cap="all">
                <a:solidFill>
                  <a:schemeClr val="tx2"/>
                </a:solidFill>
                <a:latin typeface="Effra Light"/>
              </a:defRPr>
            </a:lvl3pPr>
            <a:lvl4pPr marL="0" indent="0">
              <a:lnSpc>
                <a:spcPts val="2400"/>
              </a:lnSpc>
              <a:spcAft>
                <a:spcPts val="0"/>
              </a:spcAft>
              <a:buFontTx/>
              <a:buNone/>
              <a:defRPr sz="2800" b="0" i="0" cap="all">
                <a:solidFill>
                  <a:schemeClr val="tx2"/>
                </a:solidFill>
                <a:latin typeface="Effra Light"/>
              </a:defRPr>
            </a:lvl4pPr>
            <a:lvl5pPr marL="0" indent="0">
              <a:lnSpc>
                <a:spcPts val="2400"/>
              </a:lnSpc>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39051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5613" y="411479"/>
            <a:ext cx="4570412" cy="228600"/>
          </a:xfrm>
        </p:spPr>
        <p:txBody>
          <a:bodyPr/>
          <a:lstStyle>
            <a:lvl1pPr>
              <a:defRPr>
                <a:latin typeface="Effra"/>
              </a:defRPr>
            </a:lvl1pPr>
          </a:lstStyle>
          <a:p>
            <a:endParaRPr lang="en-US" dirty="0"/>
          </a:p>
        </p:txBody>
      </p:sp>
      <p:sp>
        <p:nvSpPr>
          <p:cNvPr id="4" name="Title 3"/>
          <p:cNvSpPr>
            <a:spLocks noGrp="1"/>
          </p:cNvSpPr>
          <p:nvPr>
            <p:ph type="title"/>
          </p:nvPr>
        </p:nvSpPr>
        <p:spPr>
          <a:xfrm>
            <a:off x="455612" y="1597025"/>
            <a:ext cx="11201400" cy="5257800"/>
          </a:xfrm>
        </p:spPr>
        <p:txBody>
          <a:bodyPr>
            <a:normAutofit/>
          </a:bodyPr>
          <a:lstStyle>
            <a:lvl1pPr>
              <a:defRPr sz="10000">
                <a:solidFill>
                  <a:schemeClr val="accent3"/>
                </a:solidFill>
              </a:defRPr>
            </a:lvl1pPr>
          </a:lstStyle>
          <a:p>
            <a:r>
              <a:rPr lang="en-US" dirty="0"/>
              <a:t>Click to edit Master title style</a:t>
            </a:r>
          </a:p>
        </p:txBody>
      </p:sp>
      <p:sp>
        <p:nvSpPr>
          <p:cNvPr id="6" name="Text Placeholder 5"/>
          <p:cNvSpPr>
            <a:spLocks noGrp="1"/>
          </p:cNvSpPr>
          <p:nvPr>
            <p:ph type="body" sz="quarter" idx="11"/>
          </p:nvPr>
        </p:nvSpPr>
        <p:spPr>
          <a:xfrm>
            <a:off x="455613" y="7119497"/>
            <a:ext cx="4575322" cy="689890"/>
          </a:xfrm>
          <a:prstGeom prst="rect">
            <a:avLst/>
          </a:prstGeom>
        </p:spPr>
        <p:txBody>
          <a:bodyPr vert="horz" lIns="0" tIns="0" rIns="0" bIns="0">
            <a:normAutofit/>
          </a:bodyPr>
          <a:lstStyle>
            <a:lvl1pPr>
              <a:lnSpc>
                <a:spcPts val="1800"/>
              </a:lnSpc>
              <a:defRPr sz="1800" b="0">
                <a:solidFill>
                  <a:schemeClr val="tx1"/>
                </a:solidFill>
                <a:latin typeface="Effra"/>
              </a:defRPr>
            </a:lvl1pPr>
            <a:lvl2pPr>
              <a:lnSpc>
                <a:spcPts val="1800"/>
              </a:lnSpc>
              <a:defRPr sz="1800" b="1">
                <a:solidFill>
                  <a:schemeClr val="tx1"/>
                </a:solidFill>
                <a:latin typeface="+mn-lt"/>
              </a:defRPr>
            </a:lvl2pPr>
            <a:lvl3pPr>
              <a:lnSpc>
                <a:spcPts val="1800"/>
              </a:lnSpc>
              <a:defRPr sz="1800">
                <a:solidFill>
                  <a:schemeClr val="tx1"/>
                </a:solidFill>
                <a:latin typeface="+mn-lt"/>
              </a:defRPr>
            </a:lvl3pPr>
            <a:lvl4pPr>
              <a:lnSpc>
                <a:spcPts val="1800"/>
              </a:lnSpc>
              <a:defRPr sz="1800">
                <a:solidFill>
                  <a:schemeClr val="tx1"/>
                </a:solidFill>
                <a:latin typeface="+mn-lt"/>
              </a:defRPr>
            </a:lvl4pPr>
            <a:lvl5pPr>
              <a:lnSpc>
                <a:spcPts val="1800"/>
              </a:lnSpc>
              <a:defRPr sz="1800">
                <a:solidFill>
                  <a:schemeClr val="tx1"/>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27234752"/>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5613" y="411479"/>
            <a:ext cx="4570412" cy="228600"/>
          </a:xfrm>
        </p:spPr>
        <p:txBody>
          <a:bodyPr/>
          <a:lstStyle>
            <a:lvl1pPr>
              <a:defRPr>
                <a:latin typeface="Effra"/>
              </a:defRPr>
            </a:lvl1pPr>
          </a:lstStyle>
          <a:p>
            <a:endParaRPr lang="en-US" dirty="0"/>
          </a:p>
        </p:txBody>
      </p:sp>
      <p:sp>
        <p:nvSpPr>
          <p:cNvPr id="4" name="Title 3"/>
          <p:cNvSpPr>
            <a:spLocks noGrp="1"/>
          </p:cNvSpPr>
          <p:nvPr>
            <p:ph type="title"/>
          </p:nvPr>
        </p:nvSpPr>
        <p:spPr>
          <a:xfrm>
            <a:off x="455612" y="1597025"/>
            <a:ext cx="10405872" cy="5257800"/>
          </a:xfrm>
        </p:spPr>
        <p:txBody>
          <a:bodyPr>
            <a:normAutofit/>
          </a:bodyPr>
          <a:lstStyle>
            <a:lvl1pPr>
              <a:defRPr sz="10000">
                <a:solidFill>
                  <a:schemeClr val="tx2"/>
                </a:solidFill>
              </a:defRPr>
            </a:lvl1pPr>
          </a:lstStyle>
          <a:p>
            <a:r>
              <a:rPr lang="en-US" dirty="0"/>
              <a:t>Click to edit Master title style</a:t>
            </a:r>
          </a:p>
        </p:txBody>
      </p:sp>
      <p:sp>
        <p:nvSpPr>
          <p:cNvPr id="6" name="Text Placeholder 5"/>
          <p:cNvSpPr>
            <a:spLocks noGrp="1"/>
          </p:cNvSpPr>
          <p:nvPr>
            <p:ph type="body" sz="quarter" idx="11"/>
          </p:nvPr>
        </p:nvSpPr>
        <p:spPr>
          <a:xfrm>
            <a:off x="455613" y="7119497"/>
            <a:ext cx="4575322" cy="689890"/>
          </a:xfrm>
          <a:prstGeom prst="rect">
            <a:avLst/>
          </a:prstGeom>
        </p:spPr>
        <p:txBody>
          <a:bodyPr vert="horz" lIns="0" tIns="0" rIns="0" bIns="0">
            <a:normAutofit/>
          </a:bodyPr>
          <a:lstStyle>
            <a:lvl1pPr>
              <a:lnSpc>
                <a:spcPts val="1800"/>
              </a:lnSpc>
              <a:defRPr sz="1800" b="0">
                <a:solidFill>
                  <a:schemeClr val="tx1"/>
                </a:solidFill>
                <a:latin typeface="Effra"/>
              </a:defRPr>
            </a:lvl1pPr>
            <a:lvl2pPr>
              <a:lnSpc>
                <a:spcPts val="1800"/>
              </a:lnSpc>
              <a:defRPr sz="1800" b="1">
                <a:solidFill>
                  <a:schemeClr val="tx1"/>
                </a:solidFill>
                <a:latin typeface="+mn-lt"/>
              </a:defRPr>
            </a:lvl2pPr>
            <a:lvl3pPr>
              <a:lnSpc>
                <a:spcPts val="1800"/>
              </a:lnSpc>
              <a:defRPr sz="1800">
                <a:solidFill>
                  <a:schemeClr val="tx1"/>
                </a:solidFill>
                <a:latin typeface="+mn-lt"/>
              </a:defRPr>
            </a:lvl3pPr>
            <a:lvl4pPr>
              <a:lnSpc>
                <a:spcPts val="1800"/>
              </a:lnSpc>
              <a:defRPr sz="1800">
                <a:solidFill>
                  <a:schemeClr val="tx1"/>
                </a:solidFill>
                <a:latin typeface="+mn-lt"/>
              </a:defRPr>
            </a:lvl4pPr>
            <a:lvl5pPr>
              <a:lnSpc>
                <a:spcPts val="1800"/>
              </a:lnSpc>
              <a:defRPr sz="1800">
                <a:solidFill>
                  <a:schemeClr val="tx1"/>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0825564"/>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3" name="Title 2"/>
          <p:cNvSpPr>
            <a:spLocks noGrp="1"/>
          </p:cNvSpPr>
          <p:nvPr>
            <p:ph type="title"/>
          </p:nvPr>
        </p:nvSpPr>
        <p:spPr>
          <a:xfrm>
            <a:off x="914398" y="914400"/>
            <a:ext cx="8686800" cy="5486400"/>
          </a:xfrm>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77089378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3" name="Title 2"/>
          <p:cNvSpPr>
            <a:spLocks noGrp="1"/>
          </p:cNvSpPr>
          <p:nvPr>
            <p:ph type="title"/>
          </p:nvPr>
        </p:nvSpPr>
        <p:spPr>
          <a:xfrm>
            <a:off x="914399" y="914399"/>
            <a:ext cx="8686801" cy="5486400"/>
          </a:xfrm>
        </p:spPr>
        <p:txBody>
          <a:bodyPr/>
          <a:lstStyle/>
          <a:p>
            <a:r>
              <a:rPr lang="en-US" dirty="0"/>
              <a:t>Click to edit Master title style</a:t>
            </a:r>
          </a:p>
        </p:txBody>
      </p:sp>
    </p:spTree>
    <p:extLst>
      <p:ext uri="{BB962C8B-B14F-4D97-AF65-F5344CB8AC3E}">
        <p14:creationId xmlns:p14="http://schemas.microsoft.com/office/powerpoint/2010/main" val="316191354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sign Title 1">
    <p:spTree>
      <p:nvGrpSpPr>
        <p:cNvPr id="1" name=""/>
        <p:cNvGrpSpPr/>
        <p:nvPr/>
      </p:nvGrpSpPr>
      <p:grpSpPr>
        <a:xfrm>
          <a:off x="0" y="0"/>
          <a:ext cx="0" cy="0"/>
          <a:chOff x="0" y="0"/>
          <a:chExt cx="0" cy="0"/>
        </a:xfrm>
      </p:grpSpPr>
      <p:sp>
        <p:nvSpPr>
          <p:cNvPr id="7" name="Rectangle 6"/>
          <p:cNvSpPr/>
          <p:nvPr userDrawn="1"/>
        </p:nvSpPr>
        <p:spPr>
          <a:xfrm>
            <a:off x="6400800" y="0"/>
            <a:ext cx="4114800" cy="82296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10" name="Picture Placeholder 9"/>
          <p:cNvSpPr>
            <a:spLocks noGrp="1"/>
          </p:cNvSpPr>
          <p:nvPr>
            <p:ph type="pic" sz="quarter" idx="12" hasCustomPrompt="1"/>
          </p:nvPr>
        </p:nvSpPr>
        <p:spPr>
          <a:xfrm>
            <a:off x="10515600" y="0"/>
            <a:ext cx="4114800" cy="4114800"/>
          </a:xfrm>
          <a:prstGeom prst="rect">
            <a:avLst/>
          </a:prstGeom>
          <a:solidFill>
            <a:schemeClr val="accent1"/>
          </a:solidFill>
        </p:spPr>
        <p:txBody>
          <a:bodyPr vert="horz" lIns="91440" tIns="45720" rIns="91440" bIns="45720">
            <a:normAutofit/>
          </a:bodyPr>
          <a:lstStyle>
            <a:lvl1pPr>
              <a:defRPr sz="1800" b="0" i="0">
                <a:solidFill>
                  <a:schemeClr val="tx2"/>
                </a:solidFill>
                <a:latin typeface="Effra Light"/>
                <a:cs typeface="Effra Light"/>
              </a:defRPr>
            </a:lvl1pPr>
          </a:lstStyle>
          <a:p>
            <a:r>
              <a:rPr lang="en-US" dirty="0"/>
              <a:t>Add photo or leave as solid Color</a:t>
            </a:r>
          </a:p>
        </p:txBody>
      </p:sp>
      <p:sp>
        <p:nvSpPr>
          <p:cNvPr id="8" name="Rectangle 7"/>
          <p:cNvSpPr/>
          <p:nvPr userDrawn="1"/>
        </p:nvSpPr>
        <p:spPr>
          <a:xfrm>
            <a:off x="10515600" y="4114800"/>
            <a:ext cx="4114800" cy="4114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12" name="Title 1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5613" y="411673"/>
            <a:ext cx="4570412" cy="228600"/>
          </a:xfrm>
        </p:spPr>
        <p:txBody>
          <a:bodyPr/>
          <a:lstStyle>
            <a:lvl1pPr>
              <a:defRPr>
                <a:latin typeface="Effra"/>
              </a:defRPr>
            </a:lvl1pPr>
          </a:lstStyle>
          <a:p>
            <a:endParaRPr lang="en-US" dirty="0"/>
          </a:p>
        </p:txBody>
      </p:sp>
      <p:sp>
        <p:nvSpPr>
          <p:cNvPr id="6" name="Text Placeholder 5"/>
          <p:cNvSpPr>
            <a:spLocks noGrp="1"/>
          </p:cNvSpPr>
          <p:nvPr>
            <p:ph type="body" sz="quarter" idx="11"/>
          </p:nvPr>
        </p:nvSpPr>
        <p:spPr>
          <a:xfrm>
            <a:off x="455613" y="1597025"/>
            <a:ext cx="5257800" cy="4338289"/>
          </a:xfrm>
          <a:prstGeom prst="rect">
            <a:avLst/>
          </a:prstGeom>
        </p:spPr>
        <p:txBody>
          <a:bodyPr vert="horz" lIns="0" tIns="0" rIns="0" bIns="0"/>
          <a:lstStyle>
            <a:lvl1pPr>
              <a:lnSpc>
                <a:spcPct val="70000"/>
              </a:lnSpc>
              <a:defRPr/>
            </a:lvl1pPr>
            <a:lvl2pPr>
              <a:lnSpc>
                <a:spcPct val="70000"/>
              </a:lnSpc>
              <a:defRPr/>
            </a:lvl2pPr>
            <a:lvl3pPr>
              <a:lnSpc>
                <a:spcPct val="70000"/>
              </a:lnSpc>
              <a:defRPr/>
            </a:lvl3pPr>
            <a:lvl4pPr>
              <a:lnSpc>
                <a:spcPct val="70000"/>
              </a:lnSpc>
              <a:defRPr/>
            </a:lvl4pPr>
            <a:lvl5pPr>
              <a:lnSpc>
                <a:spcPct val="7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3"/>
          </p:nvPr>
        </p:nvSpPr>
        <p:spPr>
          <a:xfrm>
            <a:off x="455613" y="7122210"/>
            <a:ext cx="5262939" cy="714608"/>
          </a:xfrm>
        </p:spPr>
        <p:txBody>
          <a:bodyPr>
            <a:normAutofit/>
          </a:bodyPr>
          <a:lstStyle>
            <a:lvl1pPr>
              <a:lnSpc>
                <a:spcPts val="1800"/>
              </a:lnSpc>
              <a:defRPr sz="1800" b="0" i="0">
                <a:solidFill>
                  <a:schemeClr val="tx2"/>
                </a:solidFill>
                <a:latin typeface="Effra"/>
                <a:cs typeface="Effra Light"/>
              </a:defRPr>
            </a:lvl1pPr>
            <a:lvl2pPr>
              <a:lnSpc>
                <a:spcPts val="1800"/>
              </a:lnSpc>
              <a:defRPr sz="1800" b="1">
                <a:solidFill>
                  <a:schemeClr val="tx2"/>
                </a:solidFill>
                <a:latin typeface="+mn-lt"/>
              </a:defRPr>
            </a:lvl2pPr>
            <a:lvl3pPr>
              <a:lnSpc>
                <a:spcPts val="1800"/>
              </a:lnSpc>
              <a:defRPr sz="1800" b="0">
                <a:solidFill>
                  <a:schemeClr val="tx2"/>
                </a:solidFill>
                <a:latin typeface="+mn-lt"/>
              </a:defRPr>
            </a:lvl3pPr>
            <a:lvl4pPr>
              <a:lnSpc>
                <a:spcPts val="1800"/>
              </a:lnSpc>
              <a:defRPr sz="1800">
                <a:solidFill>
                  <a:schemeClr val="tx2"/>
                </a:solidFill>
                <a:latin typeface="+mn-lt"/>
              </a:defRPr>
            </a:lvl4pPr>
            <a:lvl5pPr>
              <a:lnSpc>
                <a:spcPts val="1800"/>
              </a:lnSpc>
              <a:defRPr sz="1800">
                <a:solidFill>
                  <a:schemeClr val="tx2"/>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74872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sign Title 2">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5613" y="411479"/>
            <a:ext cx="4570412" cy="228600"/>
          </a:xfrm>
        </p:spPr>
        <p:txBody>
          <a:bodyPr/>
          <a:lstStyle>
            <a:lvl1pPr>
              <a:defRPr>
                <a:latin typeface="Effra"/>
              </a:defRPr>
            </a:lvl1pPr>
          </a:lstStyle>
          <a:p>
            <a:endParaRPr lang="en-US" dirty="0"/>
          </a:p>
        </p:txBody>
      </p:sp>
      <p:sp>
        <p:nvSpPr>
          <p:cNvPr id="5" name="Text Placeholder 4"/>
          <p:cNvSpPr>
            <a:spLocks noGrp="1"/>
          </p:cNvSpPr>
          <p:nvPr>
            <p:ph type="body" sz="quarter" idx="12"/>
          </p:nvPr>
        </p:nvSpPr>
        <p:spPr>
          <a:xfrm>
            <a:off x="455613" y="1597024"/>
            <a:ext cx="11201400" cy="5257800"/>
          </a:xfrm>
          <a:prstGeom prst="rect">
            <a:avLst/>
          </a:prstGeom>
        </p:spPr>
        <p:txBody>
          <a:bodyPr vert="horz" lIns="0" tIns="0" rIns="0" bIns="0">
            <a:normAutofit/>
          </a:bodyPr>
          <a:lstStyle>
            <a:lvl1pPr>
              <a:lnSpc>
                <a:spcPct val="70000"/>
              </a:lnSpc>
              <a:defRPr sz="10000" b="1" i="0" baseline="0">
                <a:solidFill>
                  <a:schemeClr val="tx2"/>
                </a:solidFill>
                <a:latin typeface="Effra"/>
                <a:cs typeface="Effra"/>
              </a:defRPr>
            </a:lvl1pPr>
            <a:lvl2pPr>
              <a:lnSpc>
                <a:spcPct val="70000"/>
              </a:lnSpc>
              <a:defRPr sz="10000" b="0" baseline="0">
                <a:solidFill>
                  <a:schemeClr val="tx2"/>
                </a:solidFill>
                <a:latin typeface="Effra Light"/>
                <a:cs typeface="Effra Light"/>
              </a:defRPr>
            </a:lvl2pPr>
            <a:lvl3pPr>
              <a:lnSpc>
                <a:spcPct val="70000"/>
              </a:lnSpc>
              <a:defRPr sz="10000" b="1" i="0" baseline="0">
                <a:solidFill>
                  <a:schemeClr val="bg1"/>
                </a:solidFill>
              </a:defRPr>
            </a:lvl3pPr>
            <a:lvl4pPr>
              <a:lnSpc>
                <a:spcPct val="70000"/>
              </a:lnSpc>
              <a:defRPr sz="10000" b="1" baseline="0">
                <a:latin typeface="+mn-lt"/>
              </a:defRPr>
            </a:lvl4pPr>
            <a:lvl5pPr>
              <a:lnSpc>
                <a:spcPct val="70000"/>
              </a:lnSpc>
              <a:defRPr sz="10000" baseline="0">
                <a:solidFill>
                  <a:schemeClr val="tx2"/>
                </a:solidFill>
                <a:latin typeface="Effra 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1"/>
          </p:nvPr>
        </p:nvSpPr>
        <p:spPr>
          <a:xfrm>
            <a:off x="455613" y="7119497"/>
            <a:ext cx="4575322" cy="689890"/>
          </a:xfrm>
          <a:prstGeom prst="rect">
            <a:avLst/>
          </a:prstGeom>
        </p:spPr>
        <p:txBody>
          <a:bodyPr vert="horz" lIns="0" tIns="0" rIns="0" bIns="0">
            <a:normAutofit/>
          </a:bodyPr>
          <a:lstStyle>
            <a:lvl1pPr>
              <a:lnSpc>
                <a:spcPts val="1800"/>
              </a:lnSpc>
              <a:defRPr sz="1800" b="0">
                <a:solidFill>
                  <a:schemeClr val="tx2"/>
                </a:solidFill>
                <a:latin typeface="Effra"/>
              </a:defRPr>
            </a:lvl1pPr>
            <a:lvl2pPr>
              <a:lnSpc>
                <a:spcPts val="1800"/>
              </a:lnSpc>
              <a:defRPr sz="1800" b="1">
                <a:solidFill>
                  <a:schemeClr val="tx2"/>
                </a:solidFill>
                <a:latin typeface="+mn-lt"/>
              </a:defRPr>
            </a:lvl2pPr>
            <a:lvl3pPr>
              <a:lnSpc>
                <a:spcPts val="1800"/>
              </a:lnSpc>
              <a:defRPr sz="1800">
                <a:solidFill>
                  <a:schemeClr val="tx2"/>
                </a:solidFill>
                <a:latin typeface="+mn-lt"/>
              </a:defRPr>
            </a:lvl3pPr>
            <a:lvl4pPr>
              <a:lnSpc>
                <a:spcPts val="1800"/>
              </a:lnSpc>
              <a:defRPr sz="1800">
                <a:solidFill>
                  <a:schemeClr val="tx2"/>
                </a:solidFill>
                <a:latin typeface="+mn-lt"/>
              </a:defRPr>
            </a:lvl4pPr>
            <a:lvl5pPr>
              <a:lnSpc>
                <a:spcPts val="1800"/>
              </a:lnSpc>
              <a:defRPr sz="1800">
                <a:solidFill>
                  <a:schemeClr val="tx2"/>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5989126"/>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sign Title 5">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5613" y="411479"/>
            <a:ext cx="4570412" cy="228600"/>
          </a:xfrm>
        </p:spPr>
        <p:txBody>
          <a:bodyPr/>
          <a:lstStyle>
            <a:lvl1pPr>
              <a:defRPr>
                <a:latin typeface="Effra"/>
              </a:defRPr>
            </a:lvl1pPr>
          </a:lstStyle>
          <a:p>
            <a:endParaRPr lang="en-US" dirty="0"/>
          </a:p>
        </p:txBody>
      </p:sp>
      <p:sp>
        <p:nvSpPr>
          <p:cNvPr id="5" name="Text Placeholder 4"/>
          <p:cNvSpPr>
            <a:spLocks noGrp="1"/>
          </p:cNvSpPr>
          <p:nvPr>
            <p:ph type="body" sz="quarter" idx="12"/>
          </p:nvPr>
        </p:nvSpPr>
        <p:spPr>
          <a:xfrm>
            <a:off x="455613" y="1597024"/>
            <a:ext cx="10405872" cy="5257800"/>
          </a:xfrm>
          <a:prstGeom prst="rect">
            <a:avLst/>
          </a:prstGeom>
        </p:spPr>
        <p:txBody>
          <a:bodyPr vert="horz" lIns="0" tIns="0" rIns="0" bIns="0">
            <a:normAutofit/>
          </a:bodyPr>
          <a:lstStyle>
            <a:lvl1pPr>
              <a:lnSpc>
                <a:spcPct val="70000"/>
              </a:lnSpc>
              <a:defRPr sz="10000" b="1" i="0" baseline="0">
                <a:solidFill>
                  <a:schemeClr val="tx2"/>
                </a:solidFill>
                <a:latin typeface="Effra"/>
                <a:cs typeface="Effra"/>
              </a:defRPr>
            </a:lvl1pPr>
            <a:lvl2pPr>
              <a:lnSpc>
                <a:spcPct val="70000"/>
              </a:lnSpc>
              <a:defRPr sz="10000" b="0" baseline="0">
                <a:solidFill>
                  <a:schemeClr val="tx2"/>
                </a:solidFill>
                <a:latin typeface="Effra Light"/>
                <a:cs typeface="Effra Light"/>
              </a:defRPr>
            </a:lvl2pPr>
            <a:lvl3pPr>
              <a:lnSpc>
                <a:spcPct val="70000"/>
              </a:lnSpc>
              <a:defRPr sz="10000" b="1" i="0" baseline="0">
                <a:solidFill>
                  <a:schemeClr val="bg2"/>
                </a:solidFill>
              </a:defRPr>
            </a:lvl3pPr>
            <a:lvl4pPr>
              <a:lnSpc>
                <a:spcPct val="70000"/>
              </a:lnSpc>
              <a:defRPr sz="10000" b="1" baseline="0">
                <a:latin typeface="+mn-lt"/>
              </a:defRPr>
            </a:lvl4pPr>
            <a:lvl5pPr>
              <a:lnSpc>
                <a:spcPct val="70000"/>
              </a:lnSpc>
              <a:defRPr sz="10000" baseline="0">
                <a:solidFill>
                  <a:schemeClr val="tx2"/>
                </a:solidFill>
                <a:latin typeface="Effra 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1"/>
          </p:nvPr>
        </p:nvSpPr>
        <p:spPr>
          <a:xfrm>
            <a:off x="455613" y="7119497"/>
            <a:ext cx="4575322" cy="689890"/>
          </a:xfrm>
          <a:prstGeom prst="rect">
            <a:avLst/>
          </a:prstGeom>
        </p:spPr>
        <p:txBody>
          <a:bodyPr vert="horz" lIns="0" tIns="0" rIns="0" bIns="0">
            <a:normAutofit/>
          </a:bodyPr>
          <a:lstStyle>
            <a:lvl1pPr>
              <a:lnSpc>
                <a:spcPts val="1800"/>
              </a:lnSpc>
              <a:defRPr sz="1800" b="0">
                <a:solidFill>
                  <a:schemeClr val="accent3"/>
                </a:solidFill>
                <a:latin typeface="Effra"/>
              </a:defRPr>
            </a:lvl1pPr>
            <a:lvl2pPr>
              <a:lnSpc>
                <a:spcPts val="1800"/>
              </a:lnSpc>
              <a:defRPr sz="1800" b="1">
                <a:solidFill>
                  <a:schemeClr val="accent3"/>
                </a:solidFill>
                <a:latin typeface="+mn-lt"/>
              </a:defRPr>
            </a:lvl2pPr>
            <a:lvl3pPr>
              <a:lnSpc>
                <a:spcPts val="1800"/>
              </a:lnSpc>
              <a:defRPr sz="1800">
                <a:solidFill>
                  <a:schemeClr val="accent3"/>
                </a:solidFill>
                <a:latin typeface="+mn-lt"/>
              </a:defRPr>
            </a:lvl3pPr>
            <a:lvl4pPr>
              <a:lnSpc>
                <a:spcPts val="1800"/>
              </a:lnSpc>
              <a:defRPr sz="1800">
                <a:solidFill>
                  <a:schemeClr val="accent3"/>
                </a:solidFill>
                <a:latin typeface="+mn-lt"/>
              </a:defRPr>
            </a:lvl4pPr>
            <a:lvl5pPr>
              <a:lnSpc>
                <a:spcPts val="1800"/>
              </a:lnSpc>
              <a:defRPr sz="1800">
                <a:solidFill>
                  <a:schemeClr val="accent3"/>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70743602"/>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sign Title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Date Placeholder 2"/>
          <p:cNvSpPr>
            <a:spLocks noGrp="1"/>
          </p:cNvSpPr>
          <p:nvPr>
            <p:ph type="dt" sz="half" idx="10"/>
          </p:nvPr>
        </p:nvSpPr>
        <p:spPr>
          <a:xfrm>
            <a:off x="455613" y="411480"/>
            <a:ext cx="4570412" cy="228600"/>
          </a:xfrm>
        </p:spPr>
        <p:txBody>
          <a:bodyPr/>
          <a:lstStyle>
            <a:lvl1pPr>
              <a:defRPr>
                <a:solidFill>
                  <a:schemeClr val="tx1"/>
                </a:solidFill>
                <a:latin typeface="Effra"/>
              </a:defRPr>
            </a:lvl1pPr>
          </a:lstStyle>
          <a:p>
            <a:endParaRPr lang="en-US" dirty="0"/>
          </a:p>
        </p:txBody>
      </p:sp>
      <p:sp>
        <p:nvSpPr>
          <p:cNvPr id="5" name="Text Placeholder 4"/>
          <p:cNvSpPr>
            <a:spLocks noGrp="1"/>
          </p:cNvSpPr>
          <p:nvPr>
            <p:ph type="body" sz="quarter" idx="12"/>
          </p:nvPr>
        </p:nvSpPr>
        <p:spPr>
          <a:xfrm>
            <a:off x="455613" y="1597024"/>
            <a:ext cx="11201400" cy="5257800"/>
          </a:xfrm>
          <a:prstGeom prst="rect">
            <a:avLst/>
          </a:prstGeom>
        </p:spPr>
        <p:txBody>
          <a:bodyPr vert="horz" lIns="0" tIns="0" rIns="0" bIns="0">
            <a:normAutofit/>
          </a:bodyPr>
          <a:lstStyle>
            <a:lvl1pPr>
              <a:lnSpc>
                <a:spcPct val="70000"/>
              </a:lnSpc>
              <a:defRPr sz="10000" b="1" i="0" baseline="0">
                <a:solidFill>
                  <a:schemeClr val="tx1"/>
                </a:solidFill>
                <a:latin typeface="Effra"/>
                <a:cs typeface="Effra"/>
              </a:defRPr>
            </a:lvl1pPr>
            <a:lvl2pPr>
              <a:lnSpc>
                <a:spcPct val="70000"/>
              </a:lnSpc>
              <a:defRPr sz="10000" b="0" baseline="0">
                <a:solidFill>
                  <a:schemeClr val="tx1"/>
                </a:solidFill>
                <a:latin typeface="Effra Light"/>
                <a:cs typeface="Effra Light"/>
              </a:defRPr>
            </a:lvl2pPr>
            <a:lvl3pPr>
              <a:lnSpc>
                <a:spcPct val="70000"/>
              </a:lnSpc>
              <a:defRPr sz="10000" b="1" i="0" baseline="0">
                <a:solidFill>
                  <a:srgbClr val="77BC1F"/>
                </a:solidFill>
              </a:defRPr>
            </a:lvl3pPr>
            <a:lvl4pPr>
              <a:lnSpc>
                <a:spcPct val="70000"/>
              </a:lnSpc>
              <a:defRPr sz="10000" b="1" baseline="0"/>
            </a:lvl4pPr>
            <a:lvl5pPr>
              <a:lnSpc>
                <a:spcPct val="70000"/>
              </a:lnSpc>
              <a:defRPr sz="10000" baseline="0">
                <a:latin typeface="Effra 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1"/>
          </p:nvPr>
        </p:nvSpPr>
        <p:spPr>
          <a:xfrm>
            <a:off x="455613" y="7119079"/>
            <a:ext cx="4570412" cy="910628"/>
          </a:xfrm>
          <a:prstGeom prst="rect">
            <a:avLst/>
          </a:prstGeom>
        </p:spPr>
        <p:txBody>
          <a:bodyPr vert="horz" lIns="0" tIns="0" rIns="0" bIns="0">
            <a:normAutofit/>
          </a:bodyPr>
          <a:lstStyle>
            <a:lvl1pPr>
              <a:lnSpc>
                <a:spcPts val="1800"/>
              </a:lnSpc>
              <a:defRPr sz="1800" b="0">
                <a:solidFill>
                  <a:schemeClr val="accent1"/>
                </a:solidFill>
                <a:latin typeface="+mn-lt"/>
              </a:defRPr>
            </a:lvl1pPr>
            <a:lvl2pPr>
              <a:lnSpc>
                <a:spcPts val="1800"/>
              </a:lnSpc>
              <a:defRPr sz="1800" b="1">
                <a:solidFill>
                  <a:schemeClr val="accent1"/>
                </a:solidFill>
                <a:latin typeface="+mn-lt"/>
              </a:defRPr>
            </a:lvl2pPr>
            <a:lvl3pPr>
              <a:lnSpc>
                <a:spcPts val="1800"/>
              </a:lnSpc>
              <a:defRPr sz="1800" b="0">
                <a:solidFill>
                  <a:schemeClr val="accent1"/>
                </a:solidFill>
              </a:defRPr>
            </a:lvl3pPr>
            <a:lvl4pPr>
              <a:lnSpc>
                <a:spcPts val="1800"/>
              </a:lnSpc>
              <a:defRPr sz="1800">
                <a:solidFill>
                  <a:schemeClr val="accent1"/>
                </a:solidFill>
                <a:latin typeface="+mn-lt"/>
              </a:defRPr>
            </a:lvl4pPr>
            <a:lvl5pPr>
              <a:lnSpc>
                <a:spcPts val="1800"/>
              </a:lnSpc>
              <a:defRPr sz="1800">
                <a:solidFill>
                  <a:schemeClr val="accent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71966454"/>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esign Title 4 (Pho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a:xfrm>
            <a:off x="7762733" y="962481"/>
            <a:ext cx="6056504" cy="349077"/>
          </a:xfrm>
        </p:spPr>
        <p:txBody>
          <a:bodyPr/>
          <a:lstStyle>
            <a:lvl1pPr>
              <a:defRPr>
                <a:latin typeface="Effra"/>
              </a:defRPr>
            </a:lvl1pPr>
          </a:lstStyle>
          <a:p>
            <a:endParaRPr lang="en-US" dirty="0"/>
          </a:p>
        </p:txBody>
      </p:sp>
      <p:sp>
        <p:nvSpPr>
          <p:cNvPr id="5" name="Text Placeholder 4"/>
          <p:cNvSpPr>
            <a:spLocks noGrp="1"/>
          </p:cNvSpPr>
          <p:nvPr>
            <p:ph type="body" sz="quarter" idx="12"/>
          </p:nvPr>
        </p:nvSpPr>
        <p:spPr>
          <a:xfrm>
            <a:off x="7772400" y="1597025"/>
            <a:ext cx="5943600" cy="4114800"/>
          </a:xfrm>
          <a:prstGeom prst="rect">
            <a:avLst/>
          </a:prstGeom>
        </p:spPr>
        <p:txBody>
          <a:bodyPr vert="horz" lIns="0" tIns="0" rIns="0" bIns="0">
            <a:normAutofit/>
          </a:bodyPr>
          <a:lstStyle>
            <a:lvl1pPr>
              <a:lnSpc>
                <a:spcPct val="70000"/>
              </a:lnSpc>
              <a:defRPr sz="6700" b="1" i="0" baseline="0">
                <a:solidFill>
                  <a:schemeClr val="bg2"/>
                </a:solidFill>
                <a:latin typeface="Effra"/>
                <a:cs typeface="Effra"/>
              </a:defRPr>
            </a:lvl1pPr>
            <a:lvl2pPr>
              <a:lnSpc>
                <a:spcPct val="70000"/>
              </a:lnSpc>
              <a:defRPr sz="6700" b="0" baseline="0">
                <a:solidFill>
                  <a:schemeClr val="tx1"/>
                </a:solidFill>
                <a:latin typeface="Effra Light"/>
                <a:cs typeface="Effra Light"/>
              </a:defRPr>
            </a:lvl2pPr>
            <a:lvl3pPr>
              <a:lnSpc>
                <a:spcPct val="70000"/>
              </a:lnSpc>
              <a:defRPr sz="6700" b="1" i="0" baseline="0">
                <a:solidFill>
                  <a:schemeClr val="bg1"/>
                </a:solidFill>
              </a:defRPr>
            </a:lvl3pPr>
            <a:lvl4pPr>
              <a:lnSpc>
                <a:spcPct val="70000"/>
              </a:lnSpc>
              <a:defRPr sz="6700" b="1" baseline="0">
                <a:solidFill>
                  <a:schemeClr val="bg2"/>
                </a:solidFill>
              </a:defRPr>
            </a:lvl4pPr>
            <a:lvl5pPr>
              <a:lnSpc>
                <a:spcPct val="70000"/>
              </a:lnSpc>
              <a:defRPr sz="6700" baseline="0">
                <a:solidFill>
                  <a:schemeClr val="bg2"/>
                </a:solidFill>
                <a:latin typeface="Effra 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p:cNvSpPr>
            <a:spLocks noGrp="1"/>
          </p:cNvSpPr>
          <p:nvPr>
            <p:ph type="pic" sz="quarter" idx="13" hasCustomPrompt="1"/>
          </p:nvPr>
        </p:nvSpPr>
        <p:spPr>
          <a:xfrm>
            <a:off x="0" y="0"/>
            <a:ext cx="7315200" cy="8229600"/>
          </a:xfrm>
          <a:prstGeom prst="rect">
            <a:avLst/>
          </a:prstGeom>
        </p:spPr>
        <p:txBody>
          <a:bodyPr vert="horz" lIns="1371600" rIns="1371600" anchor="ctr">
            <a:normAutofit/>
          </a:bodyPr>
          <a:lstStyle>
            <a:lvl1pPr>
              <a:defRPr sz="1800" b="0" i="0" baseline="0">
                <a:solidFill>
                  <a:schemeClr val="tx2"/>
                </a:solidFill>
                <a:latin typeface="Effra Light"/>
                <a:cs typeface="Effra Light"/>
              </a:defRPr>
            </a:lvl1pPr>
          </a:lstStyle>
          <a:p>
            <a:r>
              <a:rPr lang="en-US" dirty="0"/>
              <a:t>Note that the frame device sits on top of the slide; It will need to be pasted onto any new title 4 slide</a:t>
            </a:r>
          </a:p>
        </p:txBody>
      </p:sp>
    </p:spTree>
    <p:extLst>
      <p:ext uri="{BB962C8B-B14F-4D97-AF65-F5344CB8AC3E}">
        <p14:creationId xmlns:p14="http://schemas.microsoft.com/office/powerpoint/2010/main" val="3944920962"/>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esign Divider 1">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914399" y="914400"/>
            <a:ext cx="8683625" cy="5486400"/>
          </a:xfrm>
          <a:prstGeom prst="rect">
            <a:avLst/>
          </a:prstGeom>
        </p:spPr>
        <p:txBody>
          <a:bodyPr vert="horz" lIns="0" tIns="0" rIns="0" bIns="0"/>
          <a:lstStyle>
            <a:lvl1pPr>
              <a:lnSpc>
                <a:spcPct val="70000"/>
              </a:lnSpc>
              <a:defRPr sz="5200" b="1" i="0">
                <a:solidFill>
                  <a:srgbClr val="FFCE00"/>
                </a:solidFill>
                <a:latin typeface="Effra"/>
              </a:defRPr>
            </a:lvl1pPr>
            <a:lvl2pPr>
              <a:lnSpc>
                <a:spcPct val="70000"/>
              </a:lnSpc>
              <a:defRPr sz="5200" b="0" i="0">
                <a:solidFill>
                  <a:schemeClr val="bg1"/>
                </a:solidFill>
                <a:latin typeface="Effra Light"/>
              </a:defRPr>
            </a:lvl2pPr>
            <a:lvl3pPr>
              <a:lnSpc>
                <a:spcPct val="70000"/>
              </a:lnSpc>
              <a:defRPr sz="5200" b="0" i="0">
                <a:solidFill>
                  <a:schemeClr val="tx1"/>
                </a:solidFill>
                <a:latin typeface="Effra"/>
              </a:defRPr>
            </a:lvl3pPr>
            <a:lvl4pPr>
              <a:lnSpc>
                <a:spcPct val="70000"/>
              </a:lnSpc>
              <a:defRPr sz="5200" b="1" i="0">
                <a:solidFill>
                  <a:schemeClr val="tx2"/>
                </a:solidFill>
                <a:latin typeface="Effra"/>
              </a:defRPr>
            </a:lvl4pPr>
            <a:lvl5pPr>
              <a:lnSpc>
                <a:spcPct val="70000"/>
              </a:lnSpc>
              <a:defRPr sz="5200" b="0" i="0">
                <a:solidFill>
                  <a:schemeClr val="tx1"/>
                </a:solidFill>
                <a:latin typeface="Effr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1949743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 Col 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a:t>Presentation Title (Edit on Slide Master)   |   June 1, 2015   |   Confidential, for Internal Use Only</a:t>
            </a:r>
            <a:endParaRPr lang="en-US" dirty="0"/>
          </a:p>
        </p:txBody>
      </p:sp>
      <p:sp>
        <p:nvSpPr>
          <p:cNvPr id="9" name="Title 8"/>
          <p:cNvSpPr>
            <a:spLocks noGrp="1"/>
          </p:cNvSpPr>
          <p:nvPr>
            <p:ph type="title"/>
          </p:nvPr>
        </p:nvSpPr>
        <p:spPr>
          <a:xfrm>
            <a:off x="455613" y="446014"/>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7" name="Text Placeholder 3"/>
          <p:cNvSpPr>
            <a:spLocks noGrp="1"/>
          </p:cNvSpPr>
          <p:nvPr>
            <p:ph type="body" sz="quarter" idx="13"/>
          </p:nvPr>
        </p:nvSpPr>
        <p:spPr>
          <a:xfrm>
            <a:off x="455613"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a:xfrm>
            <a:off x="457813" y="1597025"/>
            <a:ext cx="6857387" cy="5487988"/>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7315813" y="1597025"/>
            <a:ext cx="6857387" cy="5487988"/>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04824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esign Divider 2">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0"/>
          </p:nvPr>
        </p:nvSpPr>
        <p:spPr>
          <a:xfrm>
            <a:off x="914399" y="914399"/>
            <a:ext cx="8683625" cy="5486400"/>
          </a:xfrm>
          <a:prstGeom prst="rect">
            <a:avLst/>
          </a:prstGeom>
        </p:spPr>
        <p:txBody>
          <a:bodyPr vert="horz" lIns="0" tIns="0" rIns="0" bIns="0"/>
          <a:lstStyle>
            <a:lvl1pPr>
              <a:lnSpc>
                <a:spcPct val="70000"/>
              </a:lnSpc>
              <a:defRPr sz="5200" b="1" i="0">
                <a:solidFill>
                  <a:srgbClr val="77BC1F"/>
                </a:solidFill>
                <a:latin typeface="Effra"/>
              </a:defRPr>
            </a:lvl1pPr>
            <a:lvl2pPr>
              <a:lnSpc>
                <a:spcPct val="70000"/>
              </a:lnSpc>
              <a:defRPr sz="5200" b="0" i="0">
                <a:solidFill>
                  <a:schemeClr val="tx1"/>
                </a:solidFill>
                <a:latin typeface="Effra Light"/>
              </a:defRPr>
            </a:lvl2pPr>
            <a:lvl3pPr>
              <a:lnSpc>
                <a:spcPct val="70000"/>
              </a:lnSpc>
              <a:defRPr sz="5200" b="0" i="0">
                <a:solidFill>
                  <a:schemeClr val="accent3"/>
                </a:solidFill>
                <a:latin typeface="Effra"/>
              </a:defRPr>
            </a:lvl3pPr>
            <a:lvl4pPr>
              <a:lnSpc>
                <a:spcPct val="70000"/>
              </a:lnSpc>
              <a:defRPr sz="5200" b="1" i="0">
                <a:solidFill>
                  <a:schemeClr val="tx2"/>
                </a:solidFill>
                <a:latin typeface="Effra"/>
              </a:defRPr>
            </a:lvl4pPr>
            <a:lvl5pPr>
              <a:lnSpc>
                <a:spcPct val="70000"/>
              </a:lnSpc>
              <a:defRPr sz="5200" b="0" i="0">
                <a:solidFill>
                  <a:schemeClr val="tx1"/>
                </a:solidFill>
                <a:latin typeface="Effr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5627911"/>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sign Divider 3 (Photo)">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55613" y="455613"/>
            <a:ext cx="5943600" cy="6629400"/>
          </a:xfrm>
          <a:prstGeom prst="rect">
            <a:avLst/>
          </a:prstGeom>
        </p:spPr>
        <p:txBody>
          <a:bodyPr vert="horz" lIns="0" tIns="0" rIns="0" bIns="0"/>
          <a:lstStyle>
            <a:lvl1pPr>
              <a:lnSpc>
                <a:spcPct val="70000"/>
              </a:lnSpc>
              <a:defRPr sz="5200" b="1" i="0">
                <a:solidFill>
                  <a:srgbClr val="B0008E"/>
                </a:solidFill>
                <a:latin typeface="Effra"/>
              </a:defRPr>
            </a:lvl1pPr>
            <a:lvl2pPr>
              <a:lnSpc>
                <a:spcPct val="70000"/>
              </a:lnSpc>
              <a:defRPr sz="5200" b="0" i="0">
                <a:solidFill>
                  <a:schemeClr val="tx1"/>
                </a:solidFill>
                <a:latin typeface="Effra Light"/>
              </a:defRPr>
            </a:lvl2pPr>
            <a:lvl3pPr>
              <a:lnSpc>
                <a:spcPct val="70000"/>
              </a:lnSpc>
              <a:defRPr sz="5200" b="0" i="0">
                <a:solidFill>
                  <a:schemeClr val="accent1"/>
                </a:solidFill>
                <a:latin typeface="Effra"/>
              </a:defRPr>
            </a:lvl3pPr>
            <a:lvl4pPr>
              <a:lnSpc>
                <a:spcPct val="70000"/>
              </a:lnSpc>
              <a:defRPr sz="5200" b="1" i="0">
                <a:solidFill>
                  <a:schemeClr val="tx2"/>
                </a:solidFill>
                <a:latin typeface="Effra"/>
              </a:defRPr>
            </a:lvl4pPr>
            <a:lvl5pPr>
              <a:lnSpc>
                <a:spcPct val="70000"/>
              </a:lnSpc>
              <a:defRPr sz="5200" b="0" i="0">
                <a:solidFill>
                  <a:schemeClr val="bg2"/>
                </a:solidFill>
                <a:latin typeface="Effr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6"/>
          <p:cNvSpPr>
            <a:spLocks noGrp="1"/>
          </p:cNvSpPr>
          <p:nvPr>
            <p:ph type="pic" sz="quarter" idx="11" hasCustomPrompt="1"/>
          </p:nvPr>
        </p:nvSpPr>
        <p:spPr>
          <a:xfrm>
            <a:off x="7315200" y="0"/>
            <a:ext cx="7315199" cy="8229600"/>
          </a:xfrm>
          <a:prstGeom prst="rect">
            <a:avLst/>
          </a:prstGeom>
        </p:spPr>
        <p:txBody>
          <a:bodyPr vert="horz" lIns="91440" tIns="45720" rIns="91440" bIns="45720">
            <a:normAutofit/>
          </a:bodyPr>
          <a:lstStyle>
            <a:lvl1pPr marL="0" marR="0" indent="0" algn="l" defTabSz="548457" rtl="0" eaLnBrk="1" fontAlgn="auto" latinLnBrk="0" hangingPunct="1">
              <a:lnSpc>
                <a:spcPts val="1800"/>
              </a:lnSpc>
              <a:spcBef>
                <a:spcPts val="0"/>
              </a:spcBef>
              <a:spcAft>
                <a:spcPts val="0"/>
              </a:spcAft>
              <a:buClrTx/>
              <a:buSzTx/>
              <a:buFontTx/>
              <a:buNone/>
              <a:tabLst/>
              <a:defRPr sz="1800" b="0" i="0">
                <a:solidFill>
                  <a:schemeClr val="bg2"/>
                </a:solidFill>
                <a:latin typeface="Effra Light"/>
                <a:cs typeface="Effra Light"/>
              </a:defRPr>
            </a:lvl1pPr>
          </a:lstStyle>
          <a:p>
            <a:r>
              <a:rPr lang="en-US" dirty="0"/>
              <a:t>Note that the plus symbol and Logo sit on top of the slide; they will need to be pasted onto any new Design Divider 3 slide; Dark photo may require a reversed logo</a:t>
            </a:r>
          </a:p>
        </p:txBody>
      </p:sp>
    </p:spTree>
    <p:extLst>
      <p:ext uri="{BB962C8B-B14F-4D97-AF65-F5344CB8AC3E}">
        <p14:creationId xmlns:p14="http://schemas.microsoft.com/office/powerpoint/2010/main" val="3418746326"/>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esign Divider 4 (Photo)">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5" name="Text Placeholder 4"/>
          <p:cNvSpPr>
            <a:spLocks noGrp="1"/>
          </p:cNvSpPr>
          <p:nvPr>
            <p:ph type="body" sz="quarter" idx="10"/>
          </p:nvPr>
        </p:nvSpPr>
        <p:spPr>
          <a:xfrm>
            <a:off x="455613" y="455613"/>
            <a:ext cx="5943600" cy="6051742"/>
          </a:xfrm>
          <a:prstGeom prst="rect">
            <a:avLst/>
          </a:prstGeom>
        </p:spPr>
        <p:txBody>
          <a:bodyPr vert="horz" lIns="0" tIns="0" rIns="0" bIns="0"/>
          <a:lstStyle>
            <a:lvl1pPr>
              <a:lnSpc>
                <a:spcPct val="70000"/>
              </a:lnSpc>
              <a:defRPr sz="5200" b="1" i="0">
                <a:solidFill>
                  <a:schemeClr val="bg1"/>
                </a:solidFill>
                <a:latin typeface="Effra"/>
              </a:defRPr>
            </a:lvl1pPr>
            <a:lvl2pPr>
              <a:lnSpc>
                <a:spcPct val="70000"/>
              </a:lnSpc>
              <a:defRPr sz="5200" b="0" i="0">
                <a:solidFill>
                  <a:schemeClr val="tx1"/>
                </a:solidFill>
                <a:latin typeface="Effra Light"/>
              </a:defRPr>
            </a:lvl2pPr>
            <a:lvl3pPr>
              <a:lnSpc>
                <a:spcPct val="70000"/>
              </a:lnSpc>
              <a:defRPr sz="5200" b="0" i="0">
                <a:solidFill>
                  <a:schemeClr val="accent1"/>
                </a:solidFill>
                <a:latin typeface="Effra"/>
              </a:defRPr>
            </a:lvl3pPr>
            <a:lvl4pPr>
              <a:lnSpc>
                <a:spcPct val="70000"/>
              </a:lnSpc>
              <a:defRPr sz="5200" b="1" i="0">
                <a:solidFill>
                  <a:schemeClr val="tx2"/>
                </a:solidFill>
                <a:latin typeface="Effra"/>
              </a:defRPr>
            </a:lvl4pPr>
            <a:lvl5pPr>
              <a:lnSpc>
                <a:spcPct val="70000"/>
              </a:lnSpc>
              <a:defRPr sz="5200" b="0" i="0">
                <a:solidFill>
                  <a:schemeClr val="tx1"/>
                </a:solidFill>
                <a:latin typeface="Effr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6"/>
          <p:cNvSpPr>
            <a:spLocks noGrp="1"/>
          </p:cNvSpPr>
          <p:nvPr>
            <p:ph type="pic" sz="quarter" idx="11" hasCustomPrompt="1"/>
          </p:nvPr>
        </p:nvSpPr>
        <p:spPr>
          <a:xfrm>
            <a:off x="7315200" y="0"/>
            <a:ext cx="7315199" cy="8229600"/>
          </a:xfrm>
          <a:prstGeom prst="rect">
            <a:avLst/>
          </a:prstGeom>
        </p:spPr>
        <p:txBody>
          <a:bodyPr vert="horz" lIns="91440" tIns="45720" rIns="91440" bIns="45720">
            <a:normAutofit/>
          </a:bodyPr>
          <a:lstStyle>
            <a:lvl1pPr marL="0" marR="0" indent="0" algn="l" defTabSz="548457" rtl="0" eaLnBrk="1" fontAlgn="auto" latinLnBrk="0" hangingPunct="1">
              <a:lnSpc>
                <a:spcPts val="1800"/>
              </a:lnSpc>
              <a:spcBef>
                <a:spcPts val="0"/>
              </a:spcBef>
              <a:spcAft>
                <a:spcPts val="0"/>
              </a:spcAft>
              <a:buClrTx/>
              <a:buSzTx/>
              <a:buFontTx/>
              <a:buNone/>
              <a:tabLst/>
              <a:defRPr sz="1800" b="0" i="0">
                <a:solidFill>
                  <a:schemeClr val="accent1"/>
                </a:solidFill>
                <a:latin typeface="Effra Light"/>
                <a:cs typeface="Effra Light"/>
              </a:defRPr>
            </a:lvl1pPr>
          </a:lstStyle>
          <a:p>
            <a:r>
              <a:rPr lang="en-US" dirty="0"/>
              <a:t>Note that the plus symbol and Logo sit on top of the slide; they will need to be pasted onto any new Design Divider 4 slide; Dark photo may require a reversed logo</a:t>
            </a:r>
          </a:p>
        </p:txBody>
      </p:sp>
    </p:spTree>
    <p:extLst>
      <p:ext uri="{BB962C8B-B14F-4D97-AF65-F5344CB8AC3E}">
        <p14:creationId xmlns:p14="http://schemas.microsoft.com/office/powerpoint/2010/main" val="1170863798"/>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Κενό">
    <p:spTree>
      <p:nvGrpSpPr>
        <p:cNvPr id="1" name=""/>
        <p:cNvGrpSpPr/>
        <p:nvPr/>
      </p:nvGrpSpPr>
      <p:grpSpPr>
        <a:xfrm>
          <a:off x="0" y="0"/>
          <a:ext cx="0" cy="0"/>
          <a:chOff x="0" y="0"/>
          <a:chExt cx="0" cy="0"/>
        </a:xfrm>
      </p:grpSpPr>
      <p:sp>
        <p:nvSpPr>
          <p:cNvPr id="2" name="Θέση ημερομηνίας 3">
            <a:extLst>
              <a:ext uri="{FF2B5EF4-FFF2-40B4-BE49-F238E27FC236}"/>
            </a:extLst>
          </p:cNvPr>
          <p:cNvSpPr>
            <a:spLocks noGrp="1"/>
          </p:cNvSpPr>
          <p:nvPr>
            <p:ph type="dt" sz="half" idx="10"/>
          </p:nvPr>
        </p:nvSpPr>
        <p:spPr/>
        <p:txBody>
          <a:bodyPr/>
          <a:lstStyle>
            <a:lvl1pPr>
              <a:defRPr/>
            </a:lvl1pPr>
          </a:lstStyle>
          <a:p>
            <a:pPr>
              <a:defRPr/>
            </a:pPr>
            <a:fld id="{D72C9B97-518E-4C19-B52C-E9BEE35ED8A7}" type="datetimeFigureOut">
              <a:rPr lang="el-GR"/>
              <a:pPr>
                <a:defRPr/>
              </a:pPr>
              <a:t>3/5/2023</a:t>
            </a:fld>
            <a:endParaRPr lang="el-GR"/>
          </a:p>
        </p:txBody>
      </p:sp>
      <p:sp>
        <p:nvSpPr>
          <p:cNvPr id="3" name="Θέση υποσέλιδου 4">
            <a:extLst>
              <a:ext uri="{FF2B5EF4-FFF2-40B4-BE49-F238E27FC236}"/>
            </a:extLst>
          </p:cNvPr>
          <p:cNvSpPr>
            <a:spLocks noGrp="1"/>
          </p:cNvSpPr>
          <p:nvPr>
            <p:ph type="ftr" sz="quarter" idx="11"/>
          </p:nvPr>
        </p:nvSpPr>
        <p:spPr>
          <a:xfrm>
            <a:off x="4846320" y="7627621"/>
            <a:ext cx="4937760" cy="438150"/>
          </a:xfrm>
          <a:prstGeom prst="rect">
            <a:avLst/>
          </a:prstGeom>
        </p:spPr>
        <p:txBody>
          <a:bodyPr lIns="109728" tIns="54864" rIns="109728" bIns="54864"/>
          <a:lstStyle>
            <a:lvl1pPr>
              <a:defRPr/>
            </a:lvl1pPr>
          </a:lstStyle>
          <a:p>
            <a:pPr>
              <a:defRPr/>
            </a:pPr>
            <a:endParaRPr lang="el-GR"/>
          </a:p>
        </p:txBody>
      </p:sp>
      <p:sp>
        <p:nvSpPr>
          <p:cNvPr id="4" name="Θέση αριθμού διαφάνειας 5">
            <a:extLst>
              <a:ext uri="{FF2B5EF4-FFF2-40B4-BE49-F238E27FC236}"/>
            </a:extLst>
          </p:cNvPr>
          <p:cNvSpPr>
            <a:spLocks noGrp="1"/>
          </p:cNvSpPr>
          <p:nvPr>
            <p:ph type="sldNum" sz="quarter" idx="12"/>
          </p:nvPr>
        </p:nvSpPr>
        <p:spPr>
          <a:xfrm>
            <a:off x="10332720" y="7627621"/>
            <a:ext cx="3291840" cy="438150"/>
          </a:xfrm>
          <a:prstGeom prst="rect">
            <a:avLst/>
          </a:prstGeom>
        </p:spPr>
        <p:txBody>
          <a:bodyPr lIns="109728" tIns="54864" rIns="109728" bIns="54864"/>
          <a:lstStyle>
            <a:lvl1pPr>
              <a:defRPr/>
            </a:lvl1pPr>
          </a:lstStyle>
          <a:p>
            <a:pPr>
              <a:defRPr/>
            </a:pPr>
            <a:fld id="{64322389-068C-4132-9725-7EC533045CFC}" type="slidenum">
              <a:rPr lang="el-GR"/>
              <a:pPr>
                <a:defRPr/>
              </a:pPr>
              <a:t>‹#›</a:t>
            </a:fld>
            <a:endParaRPr lang="el-GR"/>
          </a:p>
        </p:txBody>
      </p:sp>
    </p:spTree>
    <p:extLst>
      <p:ext uri="{BB962C8B-B14F-4D97-AF65-F5344CB8AC3E}">
        <p14:creationId xmlns:p14="http://schemas.microsoft.com/office/powerpoint/2010/main" val="14095672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extLst>
          </p:cNvPr>
          <p:cNvSpPr>
            <a:spLocks noGrp="1"/>
          </p:cNvSpPr>
          <p:nvPr>
            <p:ph idx="1"/>
          </p:nvPr>
        </p:nvSpPr>
        <p:spPr>
          <a:xfrm>
            <a:off x="1005840" y="2190750"/>
            <a:ext cx="12618720" cy="5221606"/>
          </a:xfrm>
          <a:prstGeom prst="rect">
            <a:avLst/>
          </a:prstGeom>
        </p:spPr>
        <p:txBody>
          <a:bodyPr lIns="109728" tIns="54864" rIns="109728" bIns="54864"/>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extLst>
          </p:cNvPr>
          <p:cNvSpPr>
            <a:spLocks noGrp="1"/>
          </p:cNvSpPr>
          <p:nvPr>
            <p:ph type="dt" sz="half" idx="10"/>
          </p:nvPr>
        </p:nvSpPr>
        <p:spPr/>
        <p:txBody>
          <a:bodyPr/>
          <a:lstStyle>
            <a:lvl1pPr>
              <a:defRPr/>
            </a:lvl1pPr>
          </a:lstStyle>
          <a:p>
            <a:pPr>
              <a:defRPr/>
            </a:pPr>
            <a:fld id="{5782F7B4-ED31-40A5-B18F-E2A7A9ABAA03}" type="datetimeFigureOut">
              <a:rPr lang="el-GR"/>
              <a:pPr>
                <a:defRPr/>
              </a:pPr>
              <a:t>3/5/2023</a:t>
            </a:fld>
            <a:endParaRPr lang="el-GR"/>
          </a:p>
        </p:txBody>
      </p:sp>
      <p:sp>
        <p:nvSpPr>
          <p:cNvPr id="5" name="Θέση υποσέλιδου 4">
            <a:extLst>
              <a:ext uri="{FF2B5EF4-FFF2-40B4-BE49-F238E27FC236}"/>
            </a:extLst>
          </p:cNvPr>
          <p:cNvSpPr>
            <a:spLocks noGrp="1"/>
          </p:cNvSpPr>
          <p:nvPr>
            <p:ph type="ftr" sz="quarter" idx="11"/>
          </p:nvPr>
        </p:nvSpPr>
        <p:spPr>
          <a:xfrm>
            <a:off x="4846320" y="7627621"/>
            <a:ext cx="4937760" cy="438150"/>
          </a:xfrm>
          <a:prstGeom prst="rect">
            <a:avLst/>
          </a:prstGeom>
        </p:spPr>
        <p:txBody>
          <a:bodyPr lIns="109728" tIns="54864" rIns="109728" bIns="54864"/>
          <a:lstStyle>
            <a:lvl1pPr>
              <a:defRPr/>
            </a:lvl1pPr>
          </a:lstStyle>
          <a:p>
            <a:pPr>
              <a:defRPr/>
            </a:pPr>
            <a:endParaRPr lang="el-GR"/>
          </a:p>
        </p:txBody>
      </p:sp>
      <p:sp>
        <p:nvSpPr>
          <p:cNvPr id="6" name="Θέση αριθμού διαφάνειας 5">
            <a:extLst>
              <a:ext uri="{FF2B5EF4-FFF2-40B4-BE49-F238E27FC236}"/>
            </a:extLst>
          </p:cNvPr>
          <p:cNvSpPr>
            <a:spLocks noGrp="1"/>
          </p:cNvSpPr>
          <p:nvPr>
            <p:ph type="sldNum" sz="quarter" idx="12"/>
          </p:nvPr>
        </p:nvSpPr>
        <p:spPr>
          <a:xfrm>
            <a:off x="10332720" y="7627621"/>
            <a:ext cx="3291840" cy="438150"/>
          </a:xfrm>
          <a:prstGeom prst="rect">
            <a:avLst/>
          </a:prstGeom>
        </p:spPr>
        <p:txBody>
          <a:bodyPr lIns="109728" tIns="54864" rIns="109728" bIns="54864"/>
          <a:lstStyle>
            <a:lvl1pPr>
              <a:defRPr/>
            </a:lvl1pPr>
          </a:lstStyle>
          <a:p>
            <a:pPr>
              <a:defRPr/>
            </a:pPr>
            <a:fld id="{5859F7AE-0C8F-4C26-A730-9B8E16B31C09}" type="slidenum">
              <a:rPr lang="el-GR"/>
              <a:pPr>
                <a:defRPr/>
              </a:pPr>
              <a:t>‹#›</a:t>
            </a:fld>
            <a:endParaRPr lang="el-GR"/>
          </a:p>
        </p:txBody>
      </p:sp>
    </p:spTree>
    <p:extLst>
      <p:ext uri="{BB962C8B-B14F-4D97-AF65-F5344CB8AC3E}">
        <p14:creationId xmlns:p14="http://schemas.microsoft.com/office/powerpoint/2010/main" val="2520109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6" name="Title 5"/>
          <p:cNvSpPr>
            <a:spLocks noGrp="1"/>
          </p:cNvSpPr>
          <p:nvPr>
            <p:ph type="title"/>
          </p:nvPr>
        </p:nvSpPr>
        <p:spPr>
          <a:xfrm>
            <a:off x="605386" y="448055"/>
            <a:ext cx="13411199" cy="320040"/>
          </a:xfrm>
        </p:spPr>
        <p:txBody>
          <a:bodyPr>
            <a:noAutofit/>
          </a:bodyPr>
          <a:lstStyle/>
          <a:p>
            <a:r>
              <a:rPr lang="en-US"/>
              <a:t>Click to edit Master title style</a:t>
            </a:r>
            <a:endParaRPr lang="en-US" dirty="0"/>
          </a:p>
        </p:txBody>
      </p:sp>
      <p:sp>
        <p:nvSpPr>
          <p:cNvPr id="4" name="Text Placeholder 3"/>
          <p:cNvSpPr>
            <a:spLocks noGrp="1"/>
          </p:cNvSpPr>
          <p:nvPr>
            <p:ph type="body" sz="quarter" idx="12"/>
          </p:nvPr>
        </p:nvSpPr>
        <p:spPr>
          <a:xfrm>
            <a:off x="605386" y="751078"/>
            <a:ext cx="13411199" cy="320040"/>
          </a:xfrm>
        </p:spPr>
        <p:txBody>
          <a:bodyPr>
            <a:noAutofit/>
          </a:bodyPr>
          <a:lstStyle>
            <a:lvl1pPr marL="0">
              <a:lnSpc>
                <a:spcPts val="2400"/>
              </a:lnSpc>
              <a:spcAft>
                <a:spcPts val="0"/>
              </a:spcAft>
              <a:buFontTx/>
              <a:buNone/>
              <a:defRPr sz="2760" cap="all">
                <a:solidFill>
                  <a:schemeClr val="tx2"/>
                </a:solidFill>
                <a:latin typeface="Effra Light"/>
              </a:defRPr>
            </a:lvl1pPr>
            <a:lvl2pPr marL="0" indent="0">
              <a:lnSpc>
                <a:spcPts val="2400"/>
              </a:lnSpc>
              <a:spcAft>
                <a:spcPts val="0"/>
              </a:spcAft>
              <a:buFontTx/>
              <a:buNone/>
              <a:defRPr sz="2760" b="0" i="0" cap="all">
                <a:solidFill>
                  <a:schemeClr val="tx2"/>
                </a:solidFill>
                <a:latin typeface="Effra Light"/>
              </a:defRPr>
            </a:lvl2pPr>
            <a:lvl3pPr marL="0" indent="0">
              <a:lnSpc>
                <a:spcPts val="2400"/>
              </a:lnSpc>
              <a:spcAft>
                <a:spcPts val="0"/>
              </a:spcAft>
              <a:buFontTx/>
              <a:buNone/>
              <a:defRPr sz="2760" b="0" i="0" cap="all">
                <a:solidFill>
                  <a:schemeClr val="tx2"/>
                </a:solidFill>
                <a:latin typeface="Effra Light"/>
              </a:defRPr>
            </a:lvl3pPr>
            <a:lvl4pPr marL="0" indent="0">
              <a:lnSpc>
                <a:spcPts val="2400"/>
              </a:lnSpc>
              <a:spcAft>
                <a:spcPts val="0"/>
              </a:spcAft>
              <a:buFontTx/>
              <a:buNone/>
              <a:defRPr sz="2760" b="0" i="0" cap="all">
                <a:solidFill>
                  <a:schemeClr val="tx2"/>
                </a:solidFill>
                <a:latin typeface="Effra Light"/>
              </a:defRPr>
            </a:lvl4pPr>
            <a:lvl5pPr marL="0" indent="0">
              <a:lnSpc>
                <a:spcPts val="2400"/>
              </a:lnSpc>
              <a:spcAft>
                <a:spcPts val="0"/>
              </a:spcAft>
              <a:buFontTx/>
              <a:buNone/>
              <a:defRPr sz="2760" b="0" i="0" cap="all">
                <a:solidFill>
                  <a:schemeClr val="tx2"/>
                </a:solidFill>
                <a:latin typeface="Effra Light"/>
              </a:defRPr>
            </a:lvl5pPr>
            <a:lvl6pPr marL="0" indent="0">
              <a:lnSpc>
                <a:spcPts val="2800"/>
              </a:lnSpc>
              <a:spcAft>
                <a:spcPts val="400"/>
              </a:spcAft>
              <a:buFontTx/>
              <a:buNone/>
              <a:defRPr sz="2760" b="0" i="0" cap="all">
                <a:latin typeface="Effra Light"/>
                <a:cs typeface="Effra Light"/>
              </a:defRPr>
            </a:lvl6pPr>
            <a:lvl7pPr marL="0" indent="0">
              <a:lnSpc>
                <a:spcPts val="2800"/>
              </a:lnSpc>
              <a:spcAft>
                <a:spcPts val="400"/>
              </a:spcAft>
              <a:buFontTx/>
              <a:buNone/>
              <a:defRPr sz="276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4"/>
          </p:nvPr>
        </p:nvSpPr>
        <p:spPr>
          <a:xfrm>
            <a:off x="609600" y="7873369"/>
            <a:ext cx="609600" cy="228600"/>
          </a:xfrm>
          <a:prstGeom prst="rect">
            <a:avLst/>
          </a:prstGeom>
        </p:spPr>
        <p:txBody>
          <a:bodyPr vert="horz" lIns="0" tIns="0" rIns="0" bIns="0" rtlCol="0" anchor="ctr"/>
          <a:lstStyle>
            <a:lvl1pPr algn="l">
              <a:lnSpc>
                <a:spcPts val="1200"/>
              </a:lnSpc>
              <a:defRPr sz="960">
                <a:solidFill>
                  <a:schemeClr val="bg1"/>
                </a:solidFill>
                <a:latin typeface="Effra"/>
              </a:defRPr>
            </a:lvl1pPr>
          </a:lstStyle>
          <a:p>
            <a:fld id="{A3032E39-2DD7-6341-87B9-9AB98FE36691}" type="slidenum">
              <a:rPr lang="en-US" smtClean="0">
                <a:solidFill>
                  <a:srgbClr val="FFFFFF"/>
                </a:solidFill>
              </a:rPr>
              <a:pPr/>
              <a:t>‹#›</a:t>
            </a:fld>
            <a:endParaRPr lang="en-US" dirty="0">
              <a:solidFill>
                <a:srgbClr val="FFFFFF"/>
              </a:solidFill>
            </a:endParaRPr>
          </a:p>
        </p:txBody>
      </p:sp>
      <p:sp>
        <p:nvSpPr>
          <p:cNvPr id="8" name="Footer Placeholder 4"/>
          <p:cNvSpPr>
            <a:spLocks noGrp="1"/>
          </p:cNvSpPr>
          <p:nvPr>
            <p:ph type="ftr" sz="quarter" idx="3"/>
          </p:nvPr>
        </p:nvSpPr>
        <p:spPr>
          <a:xfrm>
            <a:off x="1219200" y="7873369"/>
            <a:ext cx="8839200" cy="228600"/>
          </a:xfrm>
          <a:prstGeom prst="rect">
            <a:avLst/>
          </a:prstGeom>
        </p:spPr>
        <p:txBody>
          <a:bodyPr vert="horz" lIns="0" tIns="0" rIns="0" bIns="0" rtlCol="0" anchor="ctr"/>
          <a:lstStyle>
            <a:lvl1pPr algn="l">
              <a:lnSpc>
                <a:spcPts val="1200"/>
              </a:lnSpc>
              <a:defRPr sz="960">
                <a:solidFill>
                  <a:schemeClr val="bg1"/>
                </a:solidFill>
                <a:latin typeface="Effra"/>
                <a:cs typeface="Effra"/>
              </a:defRPr>
            </a:lvl1pPr>
          </a:lstStyle>
          <a:p>
            <a:endParaRPr lang="en-US" dirty="0">
              <a:solidFill>
                <a:srgbClr val="FFFFFF"/>
              </a:solidFill>
            </a:endParaRPr>
          </a:p>
        </p:txBody>
      </p:sp>
    </p:spTree>
    <p:extLst>
      <p:ext uri="{BB962C8B-B14F-4D97-AF65-F5344CB8AC3E}">
        <p14:creationId xmlns:p14="http://schemas.microsoft.com/office/powerpoint/2010/main" val="21752364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Col Content">
    <p:spTree>
      <p:nvGrpSpPr>
        <p:cNvPr id="1" name=""/>
        <p:cNvGrpSpPr/>
        <p:nvPr/>
      </p:nvGrpSpPr>
      <p:grpSpPr>
        <a:xfrm>
          <a:off x="0" y="0"/>
          <a:ext cx="0" cy="0"/>
          <a:chOff x="0" y="0"/>
          <a:chExt cx="0" cy="0"/>
        </a:xfrm>
      </p:grpSpPr>
      <p:sp>
        <p:nvSpPr>
          <p:cNvPr id="9" name="Title 8"/>
          <p:cNvSpPr>
            <a:spLocks noGrp="1"/>
          </p:cNvSpPr>
          <p:nvPr>
            <p:ph type="title"/>
          </p:nvPr>
        </p:nvSpPr>
        <p:spPr>
          <a:xfrm>
            <a:off x="605385" y="446014"/>
            <a:ext cx="13411201"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7" name="Text Placeholder 3"/>
          <p:cNvSpPr>
            <a:spLocks noGrp="1"/>
          </p:cNvSpPr>
          <p:nvPr>
            <p:ph type="body" sz="quarter" idx="13"/>
          </p:nvPr>
        </p:nvSpPr>
        <p:spPr>
          <a:xfrm>
            <a:off x="605385" y="749808"/>
            <a:ext cx="13411201" cy="320040"/>
          </a:xfrm>
        </p:spPr>
        <p:txBody>
          <a:bodyPr>
            <a:noAutofit/>
          </a:bodyPr>
          <a:lstStyle>
            <a:lvl1pPr marL="0">
              <a:lnSpc>
                <a:spcPts val="2400"/>
              </a:lnSpc>
              <a:spcBef>
                <a:spcPts val="0"/>
              </a:spcBef>
              <a:spcAft>
                <a:spcPts val="0"/>
              </a:spcAft>
              <a:buFontTx/>
              <a:buNone/>
              <a:defRPr sz="2760" cap="all">
                <a:solidFill>
                  <a:schemeClr val="tx2"/>
                </a:solidFill>
                <a:latin typeface="Effra Light"/>
              </a:defRPr>
            </a:lvl1pPr>
            <a:lvl2pPr marL="0" indent="0">
              <a:lnSpc>
                <a:spcPts val="2400"/>
              </a:lnSpc>
              <a:spcBef>
                <a:spcPts val="0"/>
              </a:spcBef>
              <a:spcAft>
                <a:spcPts val="0"/>
              </a:spcAft>
              <a:buFontTx/>
              <a:buNone/>
              <a:defRPr sz="2760" b="0" i="0" cap="all">
                <a:solidFill>
                  <a:schemeClr val="tx2"/>
                </a:solidFill>
                <a:latin typeface="Effra Light"/>
              </a:defRPr>
            </a:lvl2pPr>
            <a:lvl3pPr marL="0" indent="0">
              <a:lnSpc>
                <a:spcPts val="2400"/>
              </a:lnSpc>
              <a:spcBef>
                <a:spcPts val="0"/>
              </a:spcBef>
              <a:spcAft>
                <a:spcPts val="0"/>
              </a:spcAft>
              <a:buFontTx/>
              <a:buNone/>
              <a:defRPr sz="2760" b="0" i="0" cap="all">
                <a:solidFill>
                  <a:schemeClr val="tx2"/>
                </a:solidFill>
                <a:latin typeface="Effra Light"/>
              </a:defRPr>
            </a:lvl3pPr>
            <a:lvl4pPr marL="0" indent="0">
              <a:lnSpc>
                <a:spcPts val="2400"/>
              </a:lnSpc>
              <a:spcBef>
                <a:spcPts val="0"/>
              </a:spcBef>
              <a:spcAft>
                <a:spcPts val="0"/>
              </a:spcAft>
              <a:buFontTx/>
              <a:buNone/>
              <a:defRPr sz="2760" b="0" i="0" cap="all">
                <a:solidFill>
                  <a:schemeClr val="tx2"/>
                </a:solidFill>
                <a:latin typeface="Effra Light"/>
              </a:defRPr>
            </a:lvl4pPr>
            <a:lvl5pPr marL="0" indent="0">
              <a:lnSpc>
                <a:spcPts val="2400"/>
              </a:lnSpc>
              <a:spcBef>
                <a:spcPts val="0"/>
              </a:spcBef>
              <a:spcAft>
                <a:spcPts val="0"/>
              </a:spcAft>
              <a:buFontTx/>
              <a:buNone/>
              <a:defRPr sz="2760" b="0" i="0" cap="all">
                <a:solidFill>
                  <a:schemeClr val="tx2"/>
                </a:solidFill>
                <a:latin typeface="Effra Light"/>
              </a:defRPr>
            </a:lvl5pPr>
            <a:lvl6pPr marL="0" indent="0">
              <a:lnSpc>
                <a:spcPts val="2800"/>
              </a:lnSpc>
              <a:spcAft>
                <a:spcPts val="400"/>
              </a:spcAft>
              <a:buFontTx/>
              <a:buNone/>
              <a:defRPr sz="2760" b="0" i="0" cap="all">
                <a:latin typeface="Effra Light"/>
                <a:cs typeface="Effra Light"/>
              </a:defRPr>
            </a:lvl6pPr>
            <a:lvl7pPr marL="0" indent="0">
              <a:lnSpc>
                <a:spcPts val="2800"/>
              </a:lnSpc>
              <a:spcAft>
                <a:spcPts val="400"/>
              </a:spcAft>
              <a:buFontTx/>
              <a:buNone/>
              <a:defRPr sz="276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a:xfrm>
            <a:off x="605369" y="1597025"/>
            <a:ext cx="6707717" cy="5487988"/>
          </a:xfrm>
        </p:spPr>
        <p:txBody>
          <a:bodyPr rIns="15232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7313086" y="1597025"/>
            <a:ext cx="6703483" cy="5487988"/>
          </a:xfrm>
        </p:spPr>
        <p:txBody>
          <a:bodyPr rIns="152326"/>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p:cNvSpPr>
            <a:spLocks noGrp="1"/>
          </p:cNvSpPr>
          <p:nvPr>
            <p:ph type="sldNum" sz="quarter" idx="4"/>
          </p:nvPr>
        </p:nvSpPr>
        <p:spPr>
          <a:xfrm>
            <a:off x="609600" y="7873369"/>
            <a:ext cx="609600" cy="228600"/>
          </a:xfrm>
          <a:prstGeom prst="rect">
            <a:avLst/>
          </a:prstGeom>
        </p:spPr>
        <p:txBody>
          <a:bodyPr vert="horz" lIns="0" tIns="0" rIns="0" bIns="0" rtlCol="0" anchor="ctr"/>
          <a:lstStyle>
            <a:lvl1pPr algn="l">
              <a:lnSpc>
                <a:spcPts val="1200"/>
              </a:lnSpc>
              <a:defRPr sz="960">
                <a:solidFill>
                  <a:schemeClr val="bg1"/>
                </a:solidFill>
                <a:latin typeface="Effra"/>
              </a:defRPr>
            </a:lvl1pPr>
          </a:lstStyle>
          <a:p>
            <a:fld id="{A3032E39-2DD7-6341-87B9-9AB98FE36691}" type="slidenum">
              <a:rPr lang="en-US" smtClean="0">
                <a:solidFill>
                  <a:srgbClr val="FFFFFF"/>
                </a:solidFill>
              </a:rPr>
              <a:pPr/>
              <a:t>‹#›</a:t>
            </a:fld>
            <a:endParaRPr lang="en-US" dirty="0">
              <a:solidFill>
                <a:srgbClr val="FFFFFF"/>
              </a:solidFill>
            </a:endParaRPr>
          </a:p>
        </p:txBody>
      </p:sp>
      <p:sp>
        <p:nvSpPr>
          <p:cNvPr id="10" name="Footer Placeholder 4"/>
          <p:cNvSpPr>
            <a:spLocks noGrp="1"/>
          </p:cNvSpPr>
          <p:nvPr>
            <p:ph type="ftr" sz="quarter" idx="3"/>
          </p:nvPr>
        </p:nvSpPr>
        <p:spPr>
          <a:xfrm>
            <a:off x="1219200" y="7873369"/>
            <a:ext cx="8839200" cy="228600"/>
          </a:xfrm>
          <a:prstGeom prst="rect">
            <a:avLst/>
          </a:prstGeom>
        </p:spPr>
        <p:txBody>
          <a:bodyPr vert="horz" lIns="0" tIns="0" rIns="0" bIns="0" rtlCol="0" anchor="ctr"/>
          <a:lstStyle>
            <a:lvl1pPr algn="l">
              <a:lnSpc>
                <a:spcPts val="1200"/>
              </a:lnSpc>
              <a:defRPr sz="960">
                <a:solidFill>
                  <a:schemeClr val="bg1"/>
                </a:solidFill>
                <a:latin typeface="Effra"/>
                <a:cs typeface="Effra"/>
              </a:defRPr>
            </a:lvl1pPr>
          </a:lstStyle>
          <a:p>
            <a:endParaRPr lang="en-US" dirty="0">
              <a:solidFill>
                <a:srgbClr val="FFFFFF"/>
              </a:solidFill>
            </a:endParaRPr>
          </a:p>
        </p:txBody>
      </p:sp>
    </p:spTree>
    <p:extLst>
      <p:ext uri="{BB962C8B-B14F-4D97-AF65-F5344CB8AC3E}">
        <p14:creationId xmlns:p14="http://schemas.microsoft.com/office/powerpoint/2010/main" val="3182129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 Intro Content">
    <p:spTree>
      <p:nvGrpSpPr>
        <p:cNvPr id="1" name=""/>
        <p:cNvGrpSpPr/>
        <p:nvPr/>
      </p:nvGrpSpPr>
      <p:grpSpPr>
        <a:xfrm>
          <a:off x="0" y="0"/>
          <a:ext cx="0" cy="0"/>
          <a:chOff x="0" y="0"/>
          <a:chExt cx="0" cy="0"/>
        </a:xfrm>
      </p:grpSpPr>
      <p:sp>
        <p:nvSpPr>
          <p:cNvPr id="9" name="Title 8"/>
          <p:cNvSpPr>
            <a:spLocks noGrp="1"/>
          </p:cNvSpPr>
          <p:nvPr>
            <p:ph type="title"/>
          </p:nvPr>
        </p:nvSpPr>
        <p:spPr>
          <a:xfrm>
            <a:off x="605386" y="448056"/>
            <a:ext cx="13411199"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13" name="Text Placeholder 3"/>
          <p:cNvSpPr>
            <a:spLocks noGrp="1"/>
          </p:cNvSpPr>
          <p:nvPr>
            <p:ph type="body" sz="quarter" idx="14"/>
          </p:nvPr>
        </p:nvSpPr>
        <p:spPr>
          <a:xfrm>
            <a:off x="605386" y="749808"/>
            <a:ext cx="13411199" cy="320040"/>
          </a:xfrm>
        </p:spPr>
        <p:txBody>
          <a:bodyPr>
            <a:noAutofit/>
          </a:bodyPr>
          <a:lstStyle>
            <a:lvl1pPr marL="0">
              <a:lnSpc>
                <a:spcPts val="2400"/>
              </a:lnSpc>
              <a:spcBef>
                <a:spcPts val="0"/>
              </a:spcBef>
              <a:spcAft>
                <a:spcPts val="0"/>
              </a:spcAft>
              <a:buFontTx/>
              <a:buNone/>
              <a:defRPr sz="2760" cap="all">
                <a:solidFill>
                  <a:schemeClr val="tx2"/>
                </a:solidFill>
                <a:latin typeface="Effra Light"/>
              </a:defRPr>
            </a:lvl1pPr>
            <a:lvl2pPr marL="0" indent="0">
              <a:lnSpc>
                <a:spcPts val="2400"/>
              </a:lnSpc>
              <a:spcBef>
                <a:spcPts val="0"/>
              </a:spcBef>
              <a:spcAft>
                <a:spcPts val="0"/>
              </a:spcAft>
              <a:buFontTx/>
              <a:buNone/>
              <a:defRPr sz="2760" b="0" i="0" cap="all">
                <a:solidFill>
                  <a:schemeClr val="tx2"/>
                </a:solidFill>
                <a:latin typeface="Effra Light"/>
              </a:defRPr>
            </a:lvl2pPr>
            <a:lvl3pPr marL="0" indent="0">
              <a:lnSpc>
                <a:spcPts val="2400"/>
              </a:lnSpc>
              <a:spcBef>
                <a:spcPts val="0"/>
              </a:spcBef>
              <a:spcAft>
                <a:spcPts val="0"/>
              </a:spcAft>
              <a:buFontTx/>
              <a:buNone/>
              <a:defRPr sz="2760" b="0" i="0" cap="all">
                <a:solidFill>
                  <a:schemeClr val="tx2"/>
                </a:solidFill>
                <a:latin typeface="Effra Light"/>
              </a:defRPr>
            </a:lvl3pPr>
            <a:lvl4pPr marL="0" indent="0">
              <a:lnSpc>
                <a:spcPts val="2400"/>
              </a:lnSpc>
              <a:spcBef>
                <a:spcPts val="0"/>
              </a:spcBef>
              <a:spcAft>
                <a:spcPts val="0"/>
              </a:spcAft>
              <a:buFontTx/>
              <a:buNone/>
              <a:defRPr sz="2760" b="0" i="0" cap="all">
                <a:solidFill>
                  <a:schemeClr val="tx2"/>
                </a:solidFill>
                <a:latin typeface="Effra Light"/>
              </a:defRPr>
            </a:lvl4pPr>
            <a:lvl5pPr marL="0" indent="0">
              <a:lnSpc>
                <a:spcPts val="2400"/>
              </a:lnSpc>
              <a:spcBef>
                <a:spcPts val="0"/>
              </a:spcBef>
              <a:spcAft>
                <a:spcPts val="0"/>
              </a:spcAft>
              <a:buFontTx/>
              <a:buNone/>
              <a:defRPr sz="2760" b="0" i="0" cap="all">
                <a:solidFill>
                  <a:schemeClr val="tx2"/>
                </a:solidFill>
                <a:latin typeface="Effra Light"/>
              </a:defRPr>
            </a:lvl5pPr>
            <a:lvl6pPr marL="0" indent="0">
              <a:lnSpc>
                <a:spcPts val="2800"/>
              </a:lnSpc>
              <a:spcAft>
                <a:spcPts val="400"/>
              </a:spcAft>
              <a:buFontTx/>
              <a:buNone/>
              <a:defRPr sz="2760" b="0" i="0" cap="all">
                <a:latin typeface="Effra Light"/>
                <a:cs typeface="Effra Light"/>
              </a:defRPr>
            </a:lvl6pPr>
            <a:lvl7pPr marL="0" indent="0">
              <a:lnSpc>
                <a:spcPts val="2800"/>
              </a:lnSpc>
              <a:spcAft>
                <a:spcPts val="400"/>
              </a:spcAft>
              <a:buFontTx/>
              <a:buNone/>
              <a:defRPr sz="276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a:xfrm>
            <a:off x="605366" y="1597025"/>
            <a:ext cx="13411200" cy="822960"/>
          </a:xfrm>
        </p:spPr>
        <p:txBody>
          <a:bodyPr>
            <a:noAutofit/>
          </a:bodyPr>
          <a:lstStyle>
            <a:lvl1pPr marL="0" indent="0">
              <a:lnSpc>
                <a:spcPts val="2400"/>
              </a:lnSpc>
              <a:spcAft>
                <a:spcPts val="800"/>
              </a:spcAft>
              <a:buFontTx/>
              <a:buNone/>
              <a:defRPr sz="2160" baseline="0">
                <a:solidFill>
                  <a:schemeClr val="tx1"/>
                </a:solidFill>
                <a:latin typeface="Effra"/>
              </a:defRPr>
            </a:lvl1pPr>
            <a:lvl2pPr marL="0" indent="0">
              <a:lnSpc>
                <a:spcPts val="2400"/>
              </a:lnSpc>
              <a:spcAft>
                <a:spcPts val="800"/>
              </a:spcAft>
              <a:buFontTx/>
              <a:buNone/>
              <a:defRPr sz="2160">
                <a:solidFill>
                  <a:schemeClr val="tx1"/>
                </a:solidFill>
                <a:latin typeface="Effra"/>
              </a:defRPr>
            </a:lvl2pPr>
            <a:lvl3pPr marL="0" indent="0">
              <a:lnSpc>
                <a:spcPts val="2400"/>
              </a:lnSpc>
              <a:spcAft>
                <a:spcPts val="800"/>
              </a:spcAft>
              <a:buFontTx/>
              <a:buNone/>
              <a:defRPr sz="2160">
                <a:solidFill>
                  <a:schemeClr val="tx1"/>
                </a:solidFill>
                <a:latin typeface="Effra"/>
              </a:defRPr>
            </a:lvl3pPr>
            <a:lvl4pPr marL="0" indent="0">
              <a:lnSpc>
                <a:spcPts val="2400"/>
              </a:lnSpc>
              <a:spcAft>
                <a:spcPts val="800"/>
              </a:spcAft>
              <a:buFontTx/>
              <a:buNone/>
              <a:defRPr sz="2160">
                <a:solidFill>
                  <a:schemeClr val="tx1"/>
                </a:solidFill>
                <a:latin typeface="Effra"/>
              </a:defRPr>
            </a:lvl4pPr>
            <a:lvl5pPr marL="0" indent="0">
              <a:lnSpc>
                <a:spcPts val="2400"/>
              </a:lnSpc>
              <a:spcAft>
                <a:spcPts val="800"/>
              </a:spcAft>
              <a:buFontTx/>
              <a:buNone/>
              <a:defRPr sz="2160">
                <a:solidFill>
                  <a:schemeClr val="tx1"/>
                </a:solidFill>
                <a:latin typeface="Effra"/>
              </a:defRPr>
            </a:lvl5pPr>
            <a:lvl6pPr marL="0" indent="0">
              <a:lnSpc>
                <a:spcPts val="2600"/>
              </a:lnSpc>
              <a:buFontTx/>
              <a:buNone/>
              <a:defRPr sz="2280">
                <a:solidFill>
                  <a:schemeClr val="tx1"/>
                </a:solidFill>
              </a:defRPr>
            </a:lvl6pPr>
            <a:lvl7pPr marL="0" indent="0">
              <a:lnSpc>
                <a:spcPts val="2600"/>
              </a:lnSpc>
              <a:buFontTx/>
              <a:buNone/>
              <a:defRPr sz="2280">
                <a:solidFill>
                  <a:schemeClr val="tx1"/>
                </a:solidFill>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605369" y="2428864"/>
            <a:ext cx="6707717" cy="4656150"/>
          </a:xfrm>
        </p:spPr>
        <p:txBody>
          <a:bodyPr rIns="152326"/>
          <a:lstStyle>
            <a:lvl1pPr marL="456961" indent="-228481" algn="l">
              <a:lnSpc>
                <a:spcPts val="2200"/>
              </a:lnSpc>
              <a:spcAft>
                <a:spcPts val="600"/>
              </a:spcAft>
              <a:buFont typeface="Wingdings" charset="2"/>
              <a:buChar char="§"/>
              <a:defRPr sz="2040">
                <a:solidFill>
                  <a:schemeClr val="tx2"/>
                </a:solidFill>
              </a:defRPr>
            </a:lvl1pPr>
            <a:lvl2pPr marL="685434" indent="-228481">
              <a:defRPr>
                <a:solidFill>
                  <a:schemeClr val="tx2"/>
                </a:solidFill>
              </a:defRPr>
            </a:lvl2pPr>
            <a:lvl3pPr marL="918684" indent="-228481">
              <a:defRPr>
                <a:solidFill>
                  <a:schemeClr val="tx2"/>
                </a:solidFill>
              </a:defRPr>
            </a:lvl3pPr>
            <a:lvl4pPr marL="1145568" indent="-228481">
              <a:defRPr/>
            </a:lvl4pPr>
            <a:lvl5pPr marL="1375631" indent="-226892">
              <a:defRPr/>
            </a:lvl5pPr>
            <a:lvl6pPr marL="1600940" indent="-225305">
              <a:defRPr/>
            </a:lvl6pPr>
            <a:lvl7pPr marL="1827830" indent="-226892" defTabSz="499798">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5"/>
          </p:nvPr>
        </p:nvSpPr>
        <p:spPr>
          <a:xfrm>
            <a:off x="7313086" y="2428864"/>
            <a:ext cx="6703483" cy="4656150"/>
          </a:xfrm>
        </p:spPr>
        <p:txBody>
          <a:bodyPr rIns="152326"/>
          <a:lstStyle>
            <a:lvl1pPr marL="456961" indent="-228481" algn="l">
              <a:lnSpc>
                <a:spcPts val="2200"/>
              </a:lnSpc>
              <a:spcAft>
                <a:spcPts val="600"/>
              </a:spcAft>
              <a:buFont typeface="Wingdings" charset="2"/>
              <a:buChar char="§"/>
              <a:defRPr sz="2040">
                <a:solidFill>
                  <a:srgbClr val="004B87"/>
                </a:solidFill>
              </a:defRPr>
            </a:lvl1pPr>
            <a:lvl2pPr marL="685434" indent="-228481">
              <a:defRPr>
                <a:solidFill>
                  <a:srgbClr val="004B87"/>
                </a:solidFill>
              </a:defRPr>
            </a:lvl2pPr>
            <a:lvl3pPr marL="918684" indent="-228481">
              <a:defRPr>
                <a:solidFill>
                  <a:srgbClr val="004B87"/>
                </a:solidFill>
              </a:defRPr>
            </a:lvl3pPr>
            <a:lvl4pPr marL="1145568" indent="-228481">
              <a:defRPr/>
            </a:lvl4pPr>
            <a:lvl5pPr marL="1375631" indent="-226892">
              <a:defRPr/>
            </a:lvl5pPr>
            <a:lvl6pPr marL="1600940" indent="-225305">
              <a:defRPr/>
            </a:lvl6pPr>
            <a:lvl7pPr marL="1827830" indent="-226892" defTabSz="499798">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5"/>
          <p:cNvSpPr>
            <a:spLocks noGrp="1"/>
          </p:cNvSpPr>
          <p:nvPr>
            <p:ph type="sldNum" sz="quarter" idx="4"/>
          </p:nvPr>
        </p:nvSpPr>
        <p:spPr>
          <a:xfrm>
            <a:off x="609600" y="7873369"/>
            <a:ext cx="609600" cy="228600"/>
          </a:xfrm>
          <a:prstGeom prst="rect">
            <a:avLst/>
          </a:prstGeom>
        </p:spPr>
        <p:txBody>
          <a:bodyPr vert="horz" lIns="0" tIns="0" rIns="0" bIns="0" rtlCol="0" anchor="ctr"/>
          <a:lstStyle>
            <a:lvl1pPr algn="l">
              <a:lnSpc>
                <a:spcPts val="1200"/>
              </a:lnSpc>
              <a:defRPr sz="960">
                <a:solidFill>
                  <a:schemeClr val="bg1"/>
                </a:solidFill>
                <a:latin typeface="Effra"/>
              </a:defRPr>
            </a:lvl1pPr>
          </a:lstStyle>
          <a:p>
            <a:fld id="{A3032E39-2DD7-6341-87B9-9AB98FE36691}" type="slidenum">
              <a:rPr lang="en-US" smtClean="0">
                <a:solidFill>
                  <a:srgbClr val="FFFFFF"/>
                </a:solidFill>
              </a:rPr>
              <a:pPr/>
              <a:t>‹#›</a:t>
            </a:fld>
            <a:endParaRPr lang="en-US" dirty="0">
              <a:solidFill>
                <a:srgbClr val="FFFFFF"/>
              </a:solidFill>
            </a:endParaRPr>
          </a:p>
        </p:txBody>
      </p:sp>
      <p:sp>
        <p:nvSpPr>
          <p:cNvPr id="15" name="Footer Placeholder 4"/>
          <p:cNvSpPr>
            <a:spLocks noGrp="1"/>
          </p:cNvSpPr>
          <p:nvPr>
            <p:ph type="ftr" sz="quarter" idx="3"/>
          </p:nvPr>
        </p:nvSpPr>
        <p:spPr>
          <a:xfrm>
            <a:off x="1219200" y="7873369"/>
            <a:ext cx="8839200" cy="228600"/>
          </a:xfrm>
          <a:prstGeom prst="rect">
            <a:avLst/>
          </a:prstGeom>
        </p:spPr>
        <p:txBody>
          <a:bodyPr vert="horz" lIns="0" tIns="0" rIns="0" bIns="0" rtlCol="0" anchor="ctr"/>
          <a:lstStyle>
            <a:lvl1pPr algn="l">
              <a:lnSpc>
                <a:spcPts val="1200"/>
              </a:lnSpc>
              <a:defRPr sz="960">
                <a:solidFill>
                  <a:schemeClr val="bg1"/>
                </a:solidFill>
                <a:latin typeface="Effra"/>
                <a:cs typeface="Effra"/>
              </a:defRPr>
            </a:lvl1pPr>
          </a:lstStyle>
          <a:p>
            <a:endParaRPr lang="en-US" dirty="0">
              <a:solidFill>
                <a:srgbClr val="FFFFFF"/>
              </a:solidFill>
            </a:endParaRPr>
          </a:p>
        </p:txBody>
      </p:sp>
    </p:spTree>
    <p:extLst>
      <p:ext uri="{BB962C8B-B14F-4D97-AF65-F5344CB8AC3E}">
        <p14:creationId xmlns:p14="http://schemas.microsoft.com/office/powerpoint/2010/main" val="38496372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Photo">
    <p:spTree>
      <p:nvGrpSpPr>
        <p:cNvPr id="1" name=""/>
        <p:cNvGrpSpPr/>
        <p:nvPr/>
      </p:nvGrpSpPr>
      <p:grpSpPr>
        <a:xfrm>
          <a:off x="0" y="0"/>
          <a:ext cx="0" cy="0"/>
          <a:chOff x="0" y="0"/>
          <a:chExt cx="0" cy="0"/>
        </a:xfrm>
      </p:grpSpPr>
      <p:sp>
        <p:nvSpPr>
          <p:cNvPr id="9" name="Title 8"/>
          <p:cNvSpPr>
            <a:spLocks noGrp="1"/>
          </p:cNvSpPr>
          <p:nvPr>
            <p:ph type="title"/>
          </p:nvPr>
        </p:nvSpPr>
        <p:spPr>
          <a:xfrm>
            <a:off x="605367" y="448056"/>
            <a:ext cx="8140688"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7" name="Text Placeholder 3"/>
          <p:cNvSpPr>
            <a:spLocks noGrp="1"/>
          </p:cNvSpPr>
          <p:nvPr>
            <p:ph type="body" sz="quarter" idx="13"/>
          </p:nvPr>
        </p:nvSpPr>
        <p:spPr>
          <a:xfrm>
            <a:off x="605367" y="749808"/>
            <a:ext cx="8140688" cy="320040"/>
          </a:xfrm>
        </p:spPr>
        <p:txBody>
          <a:bodyPr>
            <a:noAutofit/>
          </a:bodyPr>
          <a:lstStyle>
            <a:lvl1pPr marL="0">
              <a:lnSpc>
                <a:spcPts val="2400"/>
              </a:lnSpc>
              <a:spcBef>
                <a:spcPts val="0"/>
              </a:spcBef>
              <a:spcAft>
                <a:spcPts val="0"/>
              </a:spcAft>
              <a:buFontTx/>
              <a:buNone/>
              <a:defRPr sz="2760" cap="all">
                <a:solidFill>
                  <a:schemeClr val="tx2"/>
                </a:solidFill>
                <a:latin typeface="Effra Light"/>
              </a:defRPr>
            </a:lvl1pPr>
            <a:lvl2pPr marL="0" indent="0">
              <a:lnSpc>
                <a:spcPts val="2400"/>
              </a:lnSpc>
              <a:spcBef>
                <a:spcPts val="0"/>
              </a:spcBef>
              <a:spcAft>
                <a:spcPts val="0"/>
              </a:spcAft>
              <a:buFontTx/>
              <a:buNone/>
              <a:defRPr sz="2760" b="0" i="0" cap="all">
                <a:solidFill>
                  <a:schemeClr val="tx2"/>
                </a:solidFill>
                <a:latin typeface="Effra Light"/>
              </a:defRPr>
            </a:lvl2pPr>
            <a:lvl3pPr marL="0" indent="0">
              <a:lnSpc>
                <a:spcPts val="2400"/>
              </a:lnSpc>
              <a:spcBef>
                <a:spcPts val="0"/>
              </a:spcBef>
              <a:spcAft>
                <a:spcPts val="0"/>
              </a:spcAft>
              <a:buFontTx/>
              <a:buNone/>
              <a:defRPr sz="2760" b="0" i="0" cap="all">
                <a:solidFill>
                  <a:schemeClr val="tx2"/>
                </a:solidFill>
                <a:latin typeface="Effra Light"/>
              </a:defRPr>
            </a:lvl3pPr>
            <a:lvl4pPr marL="0" indent="0">
              <a:lnSpc>
                <a:spcPts val="2400"/>
              </a:lnSpc>
              <a:spcBef>
                <a:spcPts val="0"/>
              </a:spcBef>
              <a:spcAft>
                <a:spcPts val="0"/>
              </a:spcAft>
              <a:buFontTx/>
              <a:buNone/>
              <a:defRPr sz="2760" b="0" i="0" cap="all">
                <a:solidFill>
                  <a:schemeClr val="tx2"/>
                </a:solidFill>
                <a:latin typeface="Effra Light"/>
              </a:defRPr>
            </a:lvl4pPr>
            <a:lvl5pPr marL="0" indent="0">
              <a:lnSpc>
                <a:spcPts val="2400"/>
              </a:lnSpc>
              <a:spcBef>
                <a:spcPts val="0"/>
              </a:spcBef>
              <a:spcAft>
                <a:spcPts val="0"/>
              </a:spcAft>
              <a:buFontTx/>
              <a:buNone/>
              <a:defRPr sz="2760" b="0" i="0" cap="all">
                <a:solidFill>
                  <a:schemeClr val="tx2"/>
                </a:solidFill>
                <a:latin typeface="Effra Light"/>
              </a:defRPr>
            </a:lvl5pPr>
            <a:lvl6pPr marL="0" indent="0">
              <a:lnSpc>
                <a:spcPts val="2800"/>
              </a:lnSpc>
              <a:spcAft>
                <a:spcPts val="400"/>
              </a:spcAft>
              <a:buFontTx/>
              <a:buNone/>
              <a:defRPr sz="2760" b="0" i="0" cap="all">
                <a:latin typeface="Effra Light"/>
                <a:cs typeface="Effra Light"/>
              </a:defRPr>
            </a:lvl6pPr>
            <a:lvl7pPr marL="0" indent="0">
              <a:lnSpc>
                <a:spcPts val="2800"/>
              </a:lnSpc>
              <a:spcAft>
                <a:spcPts val="400"/>
              </a:spcAft>
              <a:buFontTx/>
              <a:buNone/>
              <a:defRPr sz="276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a:xfrm>
            <a:off x="605367" y="1606554"/>
            <a:ext cx="8140688" cy="54784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hasCustomPrompt="1"/>
          </p:nvPr>
        </p:nvSpPr>
        <p:spPr>
          <a:xfrm>
            <a:off x="8978902" y="0"/>
            <a:ext cx="5651498" cy="7543800"/>
          </a:xfrm>
        </p:spPr>
        <p:txBody>
          <a:bodyPr lIns="76164" tIns="38080" rIns="76164" bIns="38080">
            <a:normAutofit/>
          </a:bodyPr>
          <a:lstStyle>
            <a:lvl1pPr marL="0" indent="0">
              <a:lnSpc>
                <a:spcPts val="1800"/>
              </a:lnSpc>
              <a:buNone/>
              <a:defRPr sz="1800" cap="all" baseline="0">
                <a:solidFill>
                  <a:schemeClr val="bg2"/>
                </a:solidFill>
                <a:latin typeface="Effra Light"/>
              </a:defRPr>
            </a:lvl1pPr>
          </a:lstStyle>
          <a:p>
            <a:r>
              <a:rPr lang="en-US" dirty="0"/>
              <a:t>Drag picture to placeholder </a:t>
            </a:r>
            <a:br>
              <a:rPr lang="en-US" dirty="0"/>
            </a:br>
            <a:r>
              <a:rPr lang="en-US" dirty="0"/>
              <a:t>or click icon to add</a:t>
            </a:r>
          </a:p>
        </p:txBody>
      </p:sp>
      <p:sp>
        <p:nvSpPr>
          <p:cNvPr id="10" name="Slide Number Placeholder 5"/>
          <p:cNvSpPr>
            <a:spLocks noGrp="1"/>
          </p:cNvSpPr>
          <p:nvPr>
            <p:ph type="sldNum" sz="quarter" idx="4"/>
          </p:nvPr>
        </p:nvSpPr>
        <p:spPr>
          <a:xfrm>
            <a:off x="609600" y="7873369"/>
            <a:ext cx="609600" cy="228600"/>
          </a:xfrm>
          <a:prstGeom prst="rect">
            <a:avLst/>
          </a:prstGeom>
        </p:spPr>
        <p:txBody>
          <a:bodyPr vert="horz" lIns="0" tIns="0" rIns="0" bIns="0" rtlCol="0" anchor="ctr"/>
          <a:lstStyle>
            <a:lvl1pPr algn="l">
              <a:lnSpc>
                <a:spcPts val="1200"/>
              </a:lnSpc>
              <a:defRPr sz="960">
                <a:solidFill>
                  <a:schemeClr val="bg1"/>
                </a:solidFill>
                <a:latin typeface="Effra"/>
              </a:defRPr>
            </a:lvl1pPr>
          </a:lstStyle>
          <a:p>
            <a:fld id="{A3032E39-2DD7-6341-87B9-9AB98FE36691}" type="slidenum">
              <a:rPr lang="en-US" smtClean="0">
                <a:solidFill>
                  <a:srgbClr val="FFFFFF"/>
                </a:solidFill>
              </a:rPr>
              <a:pPr/>
              <a:t>‹#›</a:t>
            </a:fld>
            <a:endParaRPr lang="en-US" dirty="0">
              <a:solidFill>
                <a:srgbClr val="FFFFFF"/>
              </a:solidFill>
            </a:endParaRPr>
          </a:p>
        </p:txBody>
      </p:sp>
      <p:sp>
        <p:nvSpPr>
          <p:cNvPr id="12" name="Footer Placeholder 4"/>
          <p:cNvSpPr>
            <a:spLocks noGrp="1"/>
          </p:cNvSpPr>
          <p:nvPr>
            <p:ph type="ftr" sz="quarter" idx="3"/>
          </p:nvPr>
        </p:nvSpPr>
        <p:spPr>
          <a:xfrm>
            <a:off x="1219200" y="7873369"/>
            <a:ext cx="8839200" cy="228600"/>
          </a:xfrm>
          <a:prstGeom prst="rect">
            <a:avLst/>
          </a:prstGeom>
        </p:spPr>
        <p:txBody>
          <a:bodyPr vert="horz" lIns="0" tIns="0" rIns="0" bIns="0" rtlCol="0" anchor="ctr"/>
          <a:lstStyle>
            <a:lvl1pPr algn="l">
              <a:lnSpc>
                <a:spcPts val="1200"/>
              </a:lnSpc>
              <a:defRPr sz="960">
                <a:solidFill>
                  <a:schemeClr val="bg1"/>
                </a:solidFill>
                <a:latin typeface="Effra"/>
                <a:cs typeface="Effra"/>
              </a:defRPr>
            </a:lvl1pPr>
          </a:lstStyle>
          <a:p>
            <a:endParaRPr lang="en-US" dirty="0">
              <a:solidFill>
                <a:srgbClr val="FFFFFF"/>
              </a:solidFill>
            </a:endParaRPr>
          </a:p>
        </p:txBody>
      </p:sp>
    </p:spTree>
    <p:extLst>
      <p:ext uri="{BB962C8B-B14F-4D97-AF65-F5344CB8AC3E}">
        <p14:creationId xmlns:p14="http://schemas.microsoft.com/office/powerpoint/2010/main" val="31449632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oduct">
    <p:spTree>
      <p:nvGrpSpPr>
        <p:cNvPr id="1" name=""/>
        <p:cNvGrpSpPr/>
        <p:nvPr/>
      </p:nvGrpSpPr>
      <p:grpSpPr>
        <a:xfrm>
          <a:off x="0" y="0"/>
          <a:ext cx="0" cy="0"/>
          <a:chOff x="0" y="0"/>
          <a:chExt cx="0" cy="0"/>
        </a:xfrm>
      </p:grpSpPr>
      <p:sp>
        <p:nvSpPr>
          <p:cNvPr id="2" name="Title 1"/>
          <p:cNvSpPr>
            <a:spLocks noGrp="1"/>
          </p:cNvSpPr>
          <p:nvPr>
            <p:ph type="title"/>
          </p:nvPr>
        </p:nvSpPr>
        <p:spPr>
          <a:xfrm>
            <a:off x="605386" y="448056"/>
            <a:ext cx="13411199"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8" name="Text Placeholder 3"/>
          <p:cNvSpPr>
            <a:spLocks noGrp="1"/>
          </p:cNvSpPr>
          <p:nvPr>
            <p:ph type="body" sz="quarter" idx="13"/>
          </p:nvPr>
        </p:nvSpPr>
        <p:spPr>
          <a:xfrm>
            <a:off x="605366" y="749808"/>
            <a:ext cx="13411200" cy="320040"/>
          </a:xfrm>
        </p:spPr>
        <p:txBody>
          <a:bodyPr>
            <a:noAutofit/>
          </a:bodyPr>
          <a:lstStyle>
            <a:lvl1pPr marL="0">
              <a:lnSpc>
                <a:spcPts val="2400"/>
              </a:lnSpc>
              <a:spcBef>
                <a:spcPts val="0"/>
              </a:spcBef>
              <a:spcAft>
                <a:spcPts val="0"/>
              </a:spcAft>
              <a:buFontTx/>
              <a:buNone/>
              <a:defRPr sz="2760" cap="all">
                <a:solidFill>
                  <a:schemeClr val="tx2"/>
                </a:solidFill>
                <a:latin typeface="Effra Light"/>
              </a:defRPr>
            </a:lvl1pPr>
            <a:lvl2pPr marL="0" indent="0">
              <a:lnSpc>
                <a:spcPts val="2400"/>
              </a:lnSpc>
              <a:spcBef>
                <a:spcPts val="0"/>
              </a:spcBef>
              <a:spcAft>
                <a:spcPts val="0"/>
              </a:spcAft>
              <a:buFontTx/>
              <a:buNone/>
              <a:defRPr sz="2760" b="0" i="0" cap="all">
                <a:solidFill>
                  <a:schemeClr val="tx2"/>
                </a:solidFill>
                <a:latin typeface="Effra Light"/>
              </a:defRPr>
            </a:lvl2pPr>
            <a:lvl3pPr marL="0" indent="0">
              <a:lnSpc>
                <a:spcPts val="2400"/>
              </a:lnSpc>
              <a:spcBef>
                <a:spcPts val="0"/>
              </a:spcBef>
              <a:spcAft>
                <a:spcPts val="0"/>
              </a:spcAft>
              <a:buFontTx/>
              <a:buNone/>
              <a:defRPr sz="2760" b="0" i="0" cap="all">
                <a:solidFill>
                  <a:schemeClr val="tx2"/>
                </a:solidFill>
                <a:latin typeface="Effra Light"/>
              </a:defRPr>
            </a:lvl3pPr>
            <a:lvl4pPr marL="0" indent="0">
              <a:lnSpc>
                <a:spcPts val="2400"/>
              </a:lnSpc>
              <a:spcBef>
                <a:spcPts val="0"/>
              </a:spcBef>
              <a:spcAft>
                <a:spcPts val="0"/>
              </a:spcAft>
              <a:buFontTx/>
              <a:buNone/>
              <a:defRPr sz="2760" b="0" i="0" cap="all">
                <a:solidFill>
                  <a:schemeClr val="tx2"/>
                </a:solidFill>
                <a:latin typeface="Effra Light"/>
              </a:defRPr>
            </a:lvl4pPr>
            <a:lvl5pPr marL="0" indent="0">
              <a:lnSpc>
                <a:spcPts val="2400"/>
              </a:lnSpc>
              <a:spcBef>
                <a:spcPts val="0"/>
              </a:spcBef>
              <a:spcAft>
                <a:spcPts val="0"/>
              </a:spcAft>
              <a:buFontTx/>
              <a:buNone/>
              <a:defRPr sz="2760" b="0" i="0" cap="all">
                <a:solidFill>
                  <a:schemeClr val="tx2"/>
                </a:solidFill>
                <a:latin typeface="Effra Light"/>
              </a:defRPr>
            </a:lvl5pPr>
            <a:lvl6pPr marL="0" indent="0">
              <a:lnSpc>
                <a:spcPts val="2800"/>
              </a:lnSpc>
              <a:spcAft>
                <a:spcPts val="400"/>
              </a:spcAft>
              <a:buFontTx/>
              <a:buNone/>
              <a:defRPr sz="2760" b="0" i="0" cap="all">
                <a:latin typeface="Effra Light"/>
                <a:cs typeface="Effra Light"/>
              </a:defRPr>
            </a:lvl6pPr>
            <a:lvl7pPr marL="0" indent="0">
              <a:lnSpc>
                <a:spcPts val="2800"/>
              </a:lnSpc>
              <a:spcAft>
                <a:spcPts val="400"/>
              </a:spcAft>
              <a:buFontTx/>
              <a:buNone/>
              <a:defRPr sz="276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5" name="Picture Placeholder 3"/>
          <p:cNvSpPr>
            <a:spLocks noGrp="1"/>
          </p:cNvSpPr>
          <p:nvPr>
            <p:ph type="pic" sz="quarter" idx="14"/>
          </p:nvPr>
        </p:nvSpPr>
        <p:spPr>
          <a:xfrm>
            <a:off x="624418" y="3491970"/>
            <a:ext cx="1914144" cy="1435608"/>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46" name="Picture Placeholder 3"/>
          <p:cNvSpPr>
            <a:spLocks noGrp="1"/>
          </p:cNvSpPr>
          <p:nvPr>
            <p:ph type="pic" sz="quarter" idx="15"/>
          </p:nvPr>
        </p:nvSpPr>
        <p:spPr>
          <a:xfrm>
            <a:off x="2523307" y="3491970"/>
            <a:ext cx="1914144" cy="1435608"/>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47" name="Picture Placeholder 3"/>
          <p:cNvSpPr>
            <a:spLocks noGrp="1"/>
          </p:cNvSpPr>
          <p:nvPr>
            <p:ph type="pic" sz="quarter" idx="16"/>
          </p:nvPr>
        </p:nvSpPr>
        <p:spPr>
          <a:xfrm>
            <a:off x="4439129" y="3491970"/>
            <a:ext cx="1914144" cy="1435608"/>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55" name="Picture Placeholder 3"/>
          <p:cNvSpPr>
            <a:spLocks noGrp="1"/>
          </p:cNvSpPr>
          <p:nvPr>
            <p:ph type="pic" sz="quarter" idx="17"/>
          </p:nvPr>
        </p:nvSpPr>
        <p:spPr>
          <a:xfrm>
            <a:off x="6354952" y="3491970"/>
            <a:ext cx="1914144" cy="1435608"/>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56" name="Picture Placeholder 3"/>
          <p:cNvSpPr>
            <a:spLocks noGrp="1"/>
          </p:cNvSpPr>
          <p:nvPr>
            <p:ph type="pic" sz="quarter" idx="18"/>
          </p:nvPr>
        </p:nvSpPr>
        <p:spPr>
          <a:xfrm>
            <a:off x="8270774" y="3491970"/>
            <a:ext cx="1914144" cy="1435608"/>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57" name="Picture Placeholder 3"/>
          <p:cNvSpPr>
            <a:spLocks noGrp="1"/>
          </p:cNvSpPr>
          <p:nvPr>
            <p:ph type="pic" sz="quarter" idx="19"/>
          </p:nvPr>
        </p:nvSpPr>
        <p:spPr>
          <a:xfrm>
            <a:off x="10186597" y="3491970"/>
            <a:ext cx="1914144" cy="1435608"/>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59" name="Picture Placeholder 3"/>
          <p:cNvSpPr>
            <a:spLocks noGrp="1"/>
          </p:cNvSpPr>
          <p:nvPr>
            <p:ph type="pic" sz="quarter" idx="20"/>
          </p:nvPr>
        </p:nvSpPr>
        <p:spPr>
          <a:xfrm>
            <a:off x="12102422" y="3491970"/>
            <a:ext cx="1914144" cy="1435608"/>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60" name="Text Placeholder 3"/>
          <p:cNvSpPr>
            <a:spLocks noGrp="1"/>
          </p:cNvSpPr>
          <p:nvPr>
            <p:ph type="body" sz="quarter" idx="24"/>
          </p:nvPr>
        </p:nvSpPr>
        <p:spPr>
          <a:xfrm>
            <a:off x="624418" y="205287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1" name="Text Placeholder 3"/>
          <p:cNvSpPr>
            <a:spLocks noGrp="1"/>
          </p:cNvSpPr>
          <p:nvPr>
            <p:ph type="body" sz="quarter" idx="25"/>
          </p:nvPr>
        </p:nvSpPr>
        <p:spPr>
          <a:xfrm>
            <a:off x="2523307" y="205287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2" name="Text Placeholder 3"/>
          <p:cNvSpPr>
            <a:spLocks noGrp="1"/>
          </p:cNvSpPr>
          <p:nvPr>
            <p:ph type="body" sz="quarter" idx="26"/>
          </p:nvPr>
        </p:nvSpPr>
        <p:spPr>
          <a:xfrm>
            <a:off x="4439129" y="205287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3" name="Text Placeholder 3"/>
          <p:cNvSpPr>
            <a:spLocks noGrp="1"/>
          </p:cNvSpPr>
          <p:nvPr>
            <p:ph type="body" sz="quarter" idx="27"/>
          </p:nvPr>
        </p:nvSpPr>
        <p:spPr>
          <a:xfrm>
            <a:off x="6354952" y="205287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4" name="Text Placeholder 3"/>
          <p:cNvSpPr>
            <a:spLocks noGrp="1"/>
          </p:cNvSpPr>
          <p:nvPr>
            <p:ph type="body" sz="quarter" idx="28"/>
          </p:nvPr>
        </p:nvSpPr>
        <p:spPr>
          <a:xfrm>
            <a:off x="8270774" y="205287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5" name="Text Placeholder 3"/>
          <p:cNvSpPr>
            <a:spLocks noGrp="1"/>
          </p:cNvSpPr>
          <p:nvPr>
            <p:ph type="body" sz="quarter" idx="29"/>
          </p:nvPr>
        </p:nvSpPr>
        <p:spPr>
          <a:xfrm>
            <a:off x="10186597" y="205287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6" name="Text Placeholder 3"/>
          <p:cNvSpPr>
            <a:spLocks noGrp="1"/>
          </p:cNvSpPr>
          <p:nvPr>
            <p:ph type="body" sz="quarter" idx="30"/>
          </p:nvPr>
        </p:nvSpPr>
        <p:spPr>
          <a:xfrm>
            <a:off x="12102422" y="205287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7" name="Text Placeholder 27"/>
          <p:cNvSpPr>
            <a:spLocks noGrp="1"/>
          </p:cNvSpPr>
          <p:nvPr>
            <p:ph type="body" sz="quarter" idx="34"/>
          </p:nvPr>
        </p:nvSpPr>
        <p:spPr>
          <a:xfrm>
            <a:off x="624418" y="2052871"/>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8" name="Text Placeholder 27"/>
          <p:cNvSpPr>
            <a:spLocks noGrp="1"/>
          </p:cNvSpPr>
          <p:nvPr>
            <p:ph type="body" sz="quarter" idx="35"/>
          </p:nvPr>
        </p:nvSpPr>
        <p:spPr>
          <a:xfrm>
            <a:off x="2523307" y="2052871"/>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9" name="Text Placeholder 27"/>
          <p:cNvSpPr>
            <a:spLocks noGrp="1"/>
          </p:cNvSpPr>
          <p:nvPr>
            <p:ph type="body" sz="quarter" idx="36"/>
          </p:nvPr>
        </p:nvSpPr>
        <p:spPr>
          <a:xfrm>
            <a:off x="4439129" y="2052871"/>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0" name="Text Placeholder 27"/>
          <p:cNvSpPr>
            <a:spLocks noGrp="1"/>
          </p:cNvSpPr>
          <p:nvPr>
            <p:ph type="body" sz="quarter" idx="37"/>
          </p:nvPr>
        </p:nvSpPr>
        <p:spPr>
          <a:xfrm>
            <a:off x="6354952" y="2052871"/>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1" name="Text Placeholder 27"/>
          <p:cNvSpPr>
            <a:spLocks noGrp="1"/>
          </p:cNvSpPr>
          <p:nvPr>
            <p:ph type="body" sz="quarter" idx="38"/>
          </p:nvPr>
        </p:nvSpPr>
        <p:spPr>
          <a:xfrm>
            <a:off x="8270774" y="2052871"/>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2" name="Text Placeholder 27"/>
          <p:cNvSpPr>
            <a:spLocks noGrp="1"/>
          </p:cNvSpPr>
          <p:nvPr>
            <p:ph type="body" sz="quarter" idx="39"/>
          </p:nvPr>
        </p:nvSpPr>
        <p:spPr>
          <a:xfrm>
            <a:off x="10186597" y="2052871"/>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3" name="Text Placeholder 27"/>
          <p:cNvSpPr>
            <a:spLocks noGrp="1"/>
          </p:cNvSpPr>
          <p:nvPr>
            <p:ph type="body" sz="quarter" idx="40"/>
          </p:nvPr>
        </p:nvSpPr>
        <p:spPr>
          <a:xfrm>
            <a:off x="12102422" y="2052871"/>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4" name="Text Placeholder 3"/>
          <p:cNvSpPr>
            <a:spLocks noGrp="1"/>
          </p:cNvSpPr>
          <p:nvPr>
            <p:ph type="body" sz="quarter" idx="44"/>
          </p:nvPr>
        </p:nvSpPr>
        <p:spPr>
          <a:xfrm>
            <a:off x="624418" y="492188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5" name="Text Placeholder 3"/>
          <p:cNvSpPr>
            <a:spLocks noGrp="1"/>
          </p:cNvSpPr>
          <p:nvPr>
            <p:ph type="body" sz="quarter" idx="45"/>
          </p:nvPr>
        </p:nvSpPr>
        <p:spPr>
          <a:xfrm>
            <a:off x="2523307" y="492188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6" name="Text Placeholder 3"/>
          <p:cNvSpPr>
            <a:spLocks noGrp="1"/>
          </p:cNvSpPr>
          <p:nvPr>
            <p:ph type="body" sz="quarter" idx="46"/>
          </p:nvPr>
        </p:nvSpPr>
        <p:spPr>
          <a:xfrm>
            <a:off x="4439129" y="492188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7" name="Text Placeholder 3"/>
          <p:cNvSpPr>
            <a:spLocks noGrp="1"/>
          </p:cNvSpPr>
          <p:nvPr>
            <p:ph type="body" sz="quarter" idx="47"/>
          </p:nvPr>
        </p:nvSpPr>
        <p:spPr>
          <a:xfrm>
            <a:off x="6354952" y="492188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8" name="Text Placeholder 3"/>
          <p:cNvSpPr>
            <a:spLocks noGrp="1"/>
          </p:cNvSpPr>
          <p:nvPr>
            <p:ph type="body" sz="quarter" idx="48"/>
          </p:nvPr>
        </p:nvSpPr>
        <p:spPr>
          <a:xfrm>
            <a:off x="8270774" y="492188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9" name="Text Placeholder 3"/>
          <p:cNvSpPr>
            <a:spLocks noGrp="1"/>
          </p:cNvSpPr>
          <p:nvPr>
            <p:ph type="body" sz="quarter" idx="49"/>
          </p:nvPr>
        </p:nvSpPr>
        <p:spPr>
          <a:xfrm>
            <a:off x="10186597" y="492188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0" name="Text Placeholder 3"/>
          <p:cNvSpPr>
            <a:spLocks noGrp="1"/>
          </p:cNvSpPr>
          <p:nvPr>
            <p:ph type="body" sz="quarter" idx="50"/>
          </p:nvPr>
        </p:nvSpPr>
        <p:spPr>
          <a:xfrm>
            <a:off x="12102422" y="4921882"/>
            <a:ext cx="1914144" cy="1435608"/>
          </a:xfrm>
        </p:spPr>
        <p:txBody>
          <a:bodyPr lIns="76164" tIns="76164" rIns="76164" bIns="76164" anchor="b" anchorCtr="0">
            <a:noAutofit/>
          </a:bodyPr>
          <a:lstStyle>
            <a:lvl1pPr marL="0" indent="0">
              <a:lnSpc>
                <a:spcPts val="1400"/>
              </a:lnSpc>
              <a:spcAft>
                <a:spcPts val="0"/>
              </a:spcAft>
              <a:buFontTx/>
              <a:buNone/>
              <a:defRPr sz="1440" cap="all" baseline="0">
                <a:solidFill>
                  <a:schemeClr val="bg1"/>
                </a:solidFill>
                <a:latin typeface="+mn-lt"/>
              </a:defRPr>
            </a:lvl1pPr>
            <a:lvl2pPr marL="0" indent="0">
              <a:lnSpc>
                <a:spcPts val="1400"/>
              </a:lnSpc>
              <a:spcAft>
                <a:spcPts val="0"/>
              </a:spcAft>
              <a:buFontTx/>
              <a:buNone/>
              <a:defRPr sz="1440" cap="all" baseline="0">
                <a:solidFill>
                  <a:schemeClr val="bg1"/>
                </a:solidFill>
                <a:latin typeface="+mn-lt"/>
              </a:defRPr>
            </a:lvl2pPr>
            <a:lvl3pPr marL="0" indent="0">
              <a:lnSpc>
                <a:spcPts val="1400"/>
              </a:lnSpc>
              <a:spcAft>
                <a:spcPts val="0"/>
              </a:spcAft>
              <a:buFontTx/>
              <a:buNone/>
              <a:defRPr sz="1440" cap="all" baseline="0">
                <a:solidFill>
                  <a:schemeClr val="bg1"/>
                </a:solidFill>
                <a:latin typeface="+mn-lt"/>
              </a:defRPr>
            </a:lvl3pPr>
            <a:lvl4pPr marL="0" indent="0">
              <a:lnSpc>
                <a:spcPts val="1400"/>
              </a:lnSpc>
              <a:spcAft>
                <a:spcPts val="0"/>
              </a:spcAft>
              <a:buFontTx/>
              <a:buNone/>
              <a:defRPr sz="1440" cap="all" baseline="0">
                <a:solidFill>
                  <a:schemeClr val="bg1"/>
                </a:solidFill>
                <a:latin typeface="+mn-lt"/>
              </a:defRPr>
            </a:lvl4pPr>
            <a:lvl5pPr marL="0" indent="0">
              <a:lnSpc>
                <a:spcPts val="1400"/>
              </a:lnSpc>
              <a:spcAft>
                <a:spcPts val="0"/>
              </a:spcAft>
              <a:buFontTx/>
              <a:buNone/>
              <a:defRPr sz="144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1" name="Text Placeholder 27"/>
          <p:cNvSpPr>
            <a:spLocks noGrp="1"/>
          </p:cNvSpPr>
          <p:nvPr>
            <p:ph type="body" sz="quarter" idx="54"/>
          </p:nvPr>
        </p:nvSpPr>
        <p:spPr>
          <a:xfrm>
            <a:off x="624418" y="4921882"/>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2" name="Text Placeholder 27"/>
          <p:cNvSpPr>
            <a:spLocks noGrp="1"/>
          </p:cNvSpPr>
          <p:nvPr>
            <p:ph type="body" sz="quarter" idx="55"/>
          </p:nvPr>
        </p:nvSpPr>
        <p:spPr>
          <a:xfrm>
            <a:off x="2523307" y="4921882"/>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3" name="Text Placeholder 27"/>
          <p:cNvSpPr>
            <a:spLocks noGrp="1"/>
          </p:cNvSpPr>
          <p:nvPr>
            <p:ph type="body" sz="quarter" idx="56"/>
          </p:nvPr>
        </p:nvSpPr>
        <p:spPr>
          <a:xfrm>
            <a:off x="4439129" y="4921882"/>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4" name="Text Placeholder 27"/>
          <p:cNvSpPr>
            <a:spLocks noGrp="1"/>
          </p:cNvSpPr>
          <p:nvPr>
            <p:ph type="body" sz="quarter" idx="57"/>
          </p:nvPr>
        </p:nvSpPr>
        <p:spPr>
          <a:xfrm>
            <a:off x="6354952" y="4921882"/>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5" name="Text Placeholder 27"/>
          <p:cNvSpPr>
            <a:spLocks noGrp="1"/>
          </p:cNvSpPr>
          <p:nvPr>
            <p:ph type="body" sz="quarter" idx="58"/>
          </p:nvPr>
        </p:nvSpPr>
        <p:spPr>
          <a:xfrm>
            <a:off x="8270774" y="4921882"/>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6" name="Text Placeholder 27"/>
          <p:cNvSpPr>
            <a:spLocks noGrp="1"/>
          </p:cNvSpPr>
          <p:nvPr>
            <p:ph type="body" sz="quarter" idx="59"/>
          </p:nvPr>
        </p:nvSpPr>
        <p:spPr>
          <a:xfrm>
            <a:off x="10186597" y="4921882"/>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7" name="Text Placeholder 27"/>
          <p:cNvSpPr>
            <a:spLocks noGrp="1"/>
          </p:cNvSpPr>
          <p:nvPr>
            <p:ph type="body" sz="quarter" idx="60"/>
          </p:nvPr>
        </p:nvSpPr>
        <p:spPr>
          <a:xfrm>
            <a:off x="12102422" y="4921882"/>
            <a:ext cx="1914144" cy="365760"/>
          </a:xfrm>
        </p:spPr>
        <p:txBody>
          <a:bodyPr lIns="76164" tIns="76164" rIns="76164">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Slide Number Placeholder 5"/>
          <p:cNvSpPr>
            <a:spLocks noGrp="1"/>
          </p:cNvSpPr>
          <p:nvPr>
            <p:ph type="sldNum" sz="quarter" idx="4"/>
          </p:nvPr>
        </p:nvSpPr>
        <p:spPr>
          <a:xfrm>
            <a:off x="609600" y="7873369"/>
            <a:ext cx="609600" cy="228600"/>
          </a:xfrm>
          <a:prstGeom prst="rect">
            <a:avLst/>
          </a:prstGeom>
        </p:spPr>
        <p:txBody>
          <a:bodyPr vert="horz" lIns="0" tIns="0" rIns="0" bIns="0" rtlCol="0" anchor="ctr"/>
          <a:lstStyle>
            <a:lvl1pPr algn="l">
              <a:lnSpc>
                <a:spcPts val="1200"/>
              </a:lnSpc>
              <a:defRPr sz="960">
                <a:solidFill>
                  <a:schemeClr val="bg1"/>
                </a:solidFill>
                <a:latin typeface="Effra"/>
              </a:defRPr>
            </a:lvl1pPr>
          </a:lstStyle>
          <a:p>
            <a:fld id="{A3032E39-2DD7-6341-87B9-9AB98FE36691}" type="slidenum">
              <a:rPr lang="en-US" smtClean="0">
                <a:solidFill>
                  <a:srgbClr val="FFFFFF"/>
                </a:solidFill>
              </a:rPr>
              <a:pPr/>
              <a:t>‹#›</a:t>
            </a:fld>
            <a:endParaRPr lang="en-US" dirty="0">
              <a:solidFill>
                <a:srgbClr val="FFFFFF"/>
              </a:solidFill>
            </a:endParaRPr>
          </a:p>
        </p:txBody>
      </p:sp>
      <p:sp>
        <p:nvSpPr>
          <p:cNvPr id="43" name="Footer Placeholder 4"/>
          <p:cNvSpPr>
            <a:spLocks noGrp="1"/>
          </p:cNvSpPr>
          <p:nvPr>
            <p:ph type="ftr" sz="quarter" idx="3"/>
          </p:nvPr>
        </p:nvSpPr>
        <p:spPr>
          <a:xfrm>
            <a:off x="1219200" y="7873369"/>
            <a:ext cx="8839200" cy="228600"/>
          </a:xfrm>
          <a:prstGeom prst="rect">
            <a:avLst/>
          </a:prstGeom>
        </p:spPr>
        <p:txBody>
          <a:bodyPr vert="horz" lIns="0" tIns="0" rIns="0" bIns="0" rtlCol="0" anchor="ctr"/>
          <a:lstStyle>
            <a:lvl1pPr algn="l">
              <a:lnSpc>
                <a:spcPts val="1200"/>
              </a:lnSpc>
              <a:defRPr sz="960">
                <a:solidFill>
                  <a:schemeClr val="bg1"/>
                </a:solidFill>
                <a:latin typeface="Effra"/>
                <a:cs typeface="Effra"/>
              </a:defRPr>
            </a:lvl1pPr>
          </a:lstStyle>
          <a:p>
            <a:endParaRPr lang="en-US" dirty="0">
              <a:solidFill>
                <a:srgbClr val="FFFFFF"/>
              </a:solidFill>
            </a:endParaRPr>
          </a:p>
        </p:txBody>
      </p:sp>
    </p:spTree>
    <p:extLst>
      <p:ext uri="{BB962C8B-B14F-4D97-AF65-F5344CB8AC3E}">
        <p14:creationId xmlns:p14="http://schemas.microsoft.com/office/powerpoint/2010/main" val="3476261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Intro 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a:t>Presentation Title (Edit on Slide Master)   |   June 1, 2015   |   Confidential, for Internal Use Only</a:t>
            </a:r>
            <a:endParaRPr lang="en-US" dirty="0"/>
          </a:p>
        </p:txBody>
      </p:sp>
      <p:sp>
        <p:nvSpPr>
          <p:cNvPr id="9" name="Title 8"/>
          <p:cNvSpPr>
            <a:spLocks noGrp="1"/>
          </p:cNvSpPr>
          <p:nvPr>
            <p:ph type="title"/>
          </p:nvPr>
        </p:nvSpPr>
        <p:spPr>
          <a:xfrm>
            <a:off x="455613"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3" name="Content Placeholder 2"/>
          <p:cNvSpPr>
            <a:spLocks noGrp="1"/>
          </p:cNvSpPr>
          <p:nvPr>
            <p:ph idx="1"/>
          </p:nvPr>
        </p:nvSpPr>
        <p:spPr>
          <a:xfrm>
            <a:off x="459401" y="1597025"/>
            <a:ext cx="13713799" cy="822960"/>
          </a:xfrm>
        </p:spPr>
        <p:txBody>
          <a:bodyPr>
            <a:noAutofit/>
          </a:bodyPr>
          <a:lstStyle>
            <a:lvl1pPr marL="0" indent="0">
              <a:lnSpc>
                <a:spcPts val="2400"/>
              </a:lnSpc>
              <a:spcAft>
                <a:spcPts val="800"/>
              </a:spcAft>
              <a:buFontTx/>
              <a:buNone/>
              <a:defRPr sz="2200" baseline="0">
                <a:solidFill>
                  <a:schemeClr val="tx1"/>
                </a:solidFill>
                <a:latin typeface="Effra"/>
              </a:defRPr>
            </a:lvl1pPr>
            <a:lvl2pPr marL="0" indent="0">
              <a:lnSpc>
                <a:spcPts val="2400"/>
              </a:lnSpc>
              <a:spcAft>
                <a:spcPts val="800"/>
              </a:spcAft>
              <a:buFontTx/>
              <a:buNone/>
              <a:defRPr sz="2200">
                <a:solidFill>
                  <a:schemeClr val="tx1"/>
                </a:solidFill>
                <a:latin typeface="Effra"/>
              </a:defRPr>
            </a:lvl2pPr>
            <a:lvl3pPr marL="0" indent="0">
              <a:lnSpc>
                <a:spcPts val="2400"/>
              </a:lnSpc>
              <a:spcAft>
                <a:spcPts val="800"/>
              </a:spcAft>
              <a:buFontTx/>
              <a:buNone/>
              <a:defRPr sz="2200">
                <a:solidFill>
                  <a:schemeClr val="tx1"/>
                </a:solidFill>
                <a:latin typeface="Effra"/>
              </a:defRPr>
            </a:lvl3pPr>
            <a:lvl4pPr marL="0" indent="0">
              <a:lnSpc>
                <a:spcPts val="2400"/>
              </a:lnSpc>
              <a:spcAft>
                <a:spcPts val="800"/>
              </a:spcAft>
              <a:buFontTx/>
              <a:buNone/>
              <a:defRPr sz="2200">
                <a:solidFill>
                  <a:schemeClr val="tx1"/>
                </a:solidFill>
                <a:latin typeface="Effra"/>
              </a:defRPr>
            </a:lvl4pPr>
            <a:lvl5pPr marL="0" indent="0">
              <a:lnSpc>
                <a:spcPts val="2400"/>
              </a:lnSpc>
              <a:spcAft>
                <a:spcPts val="800"/>
              </a:spcAft>
              <a:buFontTx/>
              <a:buNone/>
              <a:defRPr sz="2200">
                <a:solidFill>
                  <a:schemeClr val="tx1"/>
                </a:solidFill>
                <a:latin typeface="Effra"/>
              </a:defRPr>
            </a:lvl5pPr>
            <a:lvl6pPr marL="0" indent="0">
              <a:lnSpc>
                <a:spcPts val="2600"/>
              </a:lnSpc>
              <a:buFontTx/>
              <a:buNone/>
              <a:defRPr sz="2300">
                <a:solidFill>
                  <a:schemeClr val="tx1"/>
                </a:solidFill>
              </a:defRPr>
            </a:lvl6pPr>
            <a:lvl7pPr marL="0" indent="0">
              <a:lnSpc>
                <a:spcPts val="2600"/>
              </a:lnSpc>
              <a:buFontTx/>
              <a:buNone/>
              <a:defRPr sz="2300">
                <a:solidFill>
                  <a:schemeClr val="tx1"/>
                </a:solidFill>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457813" y="2428863"/>
            <a:ext cx="6857387" cy="4656150"/>
          </a:xfrm>
        </p:spPr>
        <p:txBody>
          <a:bodyPr rIns="182880"/>
          <a:lstStyle>
            <a:lvl1pPr marL="457200" indent="-228600" algn="l">
              <a:lnSpc>
                <a:spcPts val="2200"/>
              </a:lnSpc>
              <a:spcAft>
                <a:spcPts val="600"/>
              </a:spcAft>
              <a:buFont typeface="Wingdings" charset="2"/>
              <a:buChar char="§"/>
              <a:defRPr sz="2000">
                <a:solidFill>
                  <a:schemeClr val="tx2"/>
                </a:solidFill>
              </a:defRPr>
            </a:lvl1pPr>
            <a:lvl2pPr marL="685800" indent="-228600">
              <a:defRPr>
                <a:solidFill>
                  <a:schemeClr val="tx2"/>
                </a:solidFill>
              </a:defRPr>
            </a:lvl2pPr>
            <a:lvl3pPr marL="919163" indent="-228600">
              <a:defRPr>
                <a:solidFill>
                  <a:schemeClr val="accent1"/>
                </a:solidFill>
              </a:defRPr>
            </a:lvl3pPr>
            <a:lvl4pPr marL="1146175" indent="-228600">
              <a:defRPr>
                <a:solidFill>
                  <a:schemeClr val="accent1"/>
                </a:solidFill>
              </a:defRPr>
            </a:lvl4pPr>
            <a:lvl5pPr marL="1376363" indent="-227013">
              <a:defRPr>
                <a:solidFill>
                  <a:schemeClr val="accent1"/>
                </a:solidFill>
              </a:defRPr>
            </a:lvl5pPr>
            <a:lvl6pPr marL="1601788" indent="-225425">
              <a:defRPr/>
            </a:lvl6pPr>
            <a:lvl7pPr marL="1828800" indent="-227013" defTabSz="500063">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3"/>
          <p:cNvSpPr>
            <a:spLocks noGrp="1"/>
          </p:cNvSpPr>
          <p:nvPr>
            <p:ph type="body" sz="quarter" idx="14"/>
          </p:nvPr>
        </p:nvSpPr>
        <p:spPr>
          <a:xfrm>
            <a:off x="459400"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5"/>
          </p:nvPr>
        </p:nvSpPr>
        <p:spPr>
          <a:xfrm>
            <a:off x="7315813" y="2428863"/>
            <a:ext cx="6857387" cy="4656150"/>
          </a:xfrm>
        </p:spPr>
        <p:txBody>
          <a:bodyPr rIns="182880"/>
          <a:lstStyle>
            <a:lvl1pPr marL="457200" indent="-228600" algn="l">
              <a:lnSpc>
                <a:spcPts val="2200"/>
              </a:lnSpc>
              <a:spcAft>
                <a:spcPts val="600"/>
              </a:spcAft>
              <a:buFont typeface="Wingdings" charset="2"/>
              <a:buChar char="§"/>
              <a:defRPr sz="2000">
                <a:solidFill>
                  <a:schemeClr val="tx2"/>
                </a:solidFill>
              </a:defRPr>
            </a:lvl1pPr>
            <a:lvl2pPr marL="685800" indent="-228600">
              <a:defRPr>
                <a:solidFill>
                  <a:schemeClr val="tx2"/>
                </a:solidFill>
              </a:defRPr>
            </a:lvl2pPr>
            <a:lvl3pPr marL="919163" indent="-228600">
              <a:defRPr>
                <a:solidFill>
                  <a:schemeClr val="accent1"/>
                </a:solidFill>
              </a:defRPr>
            </a:lvl3pPr>
            <a:lvl4pPr marL="1146175" indent="-228600">
              <a:defRPr>
                <a:solidFill>
                  <a:schemeClr val="accent1"/>
                </a:solidFill>
              </a:defRPr>
            </a:lvl4pPr>
            <a:lvl5pPr marL="1376363" indent="-227013">
              <a:defRPr>
                <a:solidFill>
                  <a:schemeClr val="accent1"/>
                </a:solidFill>
              </a:defRPr>
            </a:lvl5pPr>
            <a:lvl6pPr marL="1601788" indent="-225425">
              <a:defRPr/>
            </a:lvl6pPr>
            <a:lvl7pPr marL="1828800" indent="-227013" defTabSz="500063">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36072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5386" y="448056"/>
            <a:ext cx="13411199"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 name="Text Placeholder 3"/>
          <p:cNvSpPr>
            <a:spLocks noGrp="1"/>
          </p:cNvSpPr>
          <p:nvPr>
            <p:ph type="body" sz="quarter" idx="13"/>
          </p:nvPr>
        </p:nvSpPr>
        <p:spPr>
          <a:xfrm>
            <a:off x="605366" y="749808"/>
            <a:ext cx="13411200" cy="320040"/>
          </a:xfrm>
        </p:spPr>
        <p:txBody>
          <a:bodyPr>
            <a:noAutofit/>
          </a:bodyPr>
          <a:lstStyle>
            <a:lvl1pPr marL="0">
              <a:lnSpc>
                <a:spcPts val="2400"/>
              </a:lnSpc>
              <a:spcBef>
                <a:spcPts val="0"/>
              </a:spcBef>
              <a:spcAft>
                <a:spcPts val="0"/>
              </a:spcAft>
              <a:buFontTx/>
              <a:buNone/>
              <a:defRPr sz="2760" cap="all">
                <a:solidFill>
                  <a:schemeClr val="tx2"/>
                </a:solidFill>
                <a:latin typeface="Effra Light"/>
              </a:defRPr>
            </a:lvl1pPr>
            <a:lvl2pPr marL="0" indent="0">
              <a:lnSpc>
                <a:spcPts val="2400"/>
              </a:lnSpc>
              <a:spcBef>
                <a:spcPts val="0"/>
              </a:spcBef>
              <a:spcAft>
                <a:spcPts val="0"/>
              </a:spcAft>
              <a:buFontTx/>
              <a:buNone/>
              <a:defRPr sz="2760" b="0" i="0" cap="all">
                <a:solidFill>
                  <a:schemeClr val="tx2"/>
                </a:solidFill>
                <a:latin typeface="Effra Light"/>
              </a:defRPr>
            </a:lvl2pPr>
            <a:lvl3pPr marL="0" indent="0">
              <a:lnSpc>
                <a:spcPts val="2400"/>
              </a:lnSpc>
              <a:spcBef>
                <a:spcPts val="0"/>
              </a:spcBef>
              <a:spcAft>
                <a:spcPts val="0"/>
              </a:spcAft>
              <a:buFontTx/>
              <a:buNone/>
              <a:defRPr sz="2760" b="0" i="0" cap="all">
                <a:solidFill>
                  <a:schemeClr val="tx2"/>
                </a:solidFill>
                <a:latin typeface="Effra Light"/>
              </a:defRPr>
            </a:lvl3pPr>
            <a:lvl4pPr marL="0" indent="0">
              <a:lnSpc>
                <a:spcPts val="2400"/>
              </a:lnSpc>
              <a:spcBef>
                <a:spcPts val="0"/>
              </a:spcBef>
              <a:spcAft>
                <a:spcPts val="0"/>
              </a:spcAft>
              <a:buFontTx/>
              <a:buNone/>
              <a:defRPr sz="2760" b="0" i="0" cap="all">
                <a:solidFill>
                  <a:schemeClr val="tx2"/>
                </a:solidFill>
                <a:latin typeface="Effra Light"/>
              </a:defRPr>
            </a:lvl4pPr>
            <a:lvl5pPr marL="0" indent="0">
              <a:lnSpc>
                <a:spcPts val="2400"/>
              </a:lnSpc>
              <a:spcBef>
                <a:spcPts val="0"/>
              </a:spcBef>
              <a:spcAft>
                <a:spcPts val="0"/>
              </a:spcAft>
              <a:buFontTx/>
              <a:buNone/>
              <a:defRPr sz="2760" b="0" i="0" cap="all">
                <a:solidFill>
                  <a:schemeClr val="tx2"/>
                </a:solidFill>
                <a:latin typeface="Effra Light"/>
              </a:defRPr>
            </a:lvl5pPr>
            <a:lvl6pPr marL="0" indent="0">
              <a:lnSpc>
                <a:spcPts val="2800"/>
              </a:lnSpc>
              <a:spcAft>
                <a:spcPts val="400"/>
              </a:spcAft>
              <a:buFontTx/>
              <a:buNone/>
              <a:defRPr sz="2760" b="0" i="0" cap="all">
                <a:latin typeface="Effra Light"/>
                <a:cs typeface="Effra Light"/>
              </a:defRPr>
            </a:lvl6pPr>
            <a:lvl7pPr marL="0" indent="0">
              <a:lnSpc>
                <a:spcPts val="2800"/>
              </a:lnSpc>
              <a:spcAft>
                <a:spcPts val="400"/>
              </a:spcAft>
              <a:buFontTx/>
              <a:buNone/>
              <a:defRPr sz="276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4"/>
          </p:nvPr>
        </p:nvSpPr>
        <p:spPr>
          <a:xfrm>
            <a:off x="609600" y="7873369"/>
            <a:ext cx="609600" cy="228600"/>
          </a:xfrm>
          <a:prstGeom prst="rect">
            <a:avLst/>
          </a:prstGeom>
        </p:spPr>
        <p:txBody>
          <a:bodyPr vert="horz" lIns="0" tIns="0" rIns="0" bIns="0" rtlCol="0" anchor="ctr"/>
          <a:lstStyle>
            <a:lvl1pPr algn="l">
              <a:lnSpc>
                <a:spcPts val="1200"/>
              </a:lnSpc>
              <a:defRPr sz="960">
                <a:solidFill>
                  <a:schemeClr val="bg1"/>
                </a:solidFill>
                <a:latin typeface="Effra"/>
              </a:defRPr>
            </a:lvl1pPr>
          </a:lstStyle>
          <a:p>
            <a:fld id="{A3032E39-2DD7-6341-87B9-9AB98FE36691}" type="slidenum">
              <a:rPr lang="en-US" smtClean="0">
                <a:solidFill>
                  <a:srgbClr val="FFFFFF"/>
                </a:solidFill>
              </a:rPr>
              <a:pPr/>
              <a:t>‹#›</a:t>
            </a:fld>
            <a:endParaRPr lang="en-US" dirty="0">
              <a:solidFill>
                <a:srgbClr val="FFFFFF"/>
              </a:solidFill>
            </a:endParaRPr>
          </a:p>
        </p:txBody>
      </p:sp>
      <p:sp>
        <p:nvSpPr>
          <p:cNvPr id="8" name="Footer Placeholder 4"/>
          <p:cNvSpPr>
            <a:spLocks noGrp="1"/>
          </p:cNvSpPr>
          <p:nvPr>
            <p:ph type="ftr" sz="quarter" idx="3"/>
          </p:nvPr>
        </p:nvSpPr>
        <p:spPr>
          <a:xfrm>
            <a:off x="1219200" y="7873369"/>
            <a:ext cx="8839200" cy="228600"/>
          </a:xfrm>
          <a:prstGeom prst="rect">
            <a:avLst/>
          </a:prstGeom>
        </p:spPr>
        <p:txBody>
          <a:bodyPr vert="horz" lIns="0" tIns="0" rIns="0" bIns="0" rtlCol="0" anchor="ctr"/>
          <a:lstStyle>
            <a:lvl1pPr algn="l">
              <a:lnSpc>
                <a:spcPts val="1200"/>
              </a:lnSpc>
              <a:defRPr sz="960">
                <a:solidFill>
                  <a:schemeClr val="bg1"/>
                </a:solidFill>
                <a:latin typeface="Effra"/>
                <a:cs typeface="Effra"/>
              </a:defRPr>
            </a:lvl1pPr>
          </a:lstStyle>
          <a:p>
            <a:endParaRPr lang="en-US" dirty="0">
              <a:solidFill>
                <a:srgbClr val="FFFFFF"/>
              </a:solidFill>
            </a:endParaRPr>
          </a:p>
        </p:txBody>
      </p:sp>
    </p:spTree>
    <p:extLst>
      <p:ext uri="{BB962C8B-B14F-4D97-AF65-F5344CB8AC3E}">
        <p14:creationId xmlns:p14="http://schemas.microsoft.com/office/powerpoint/2010/main" val="40174021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p:cNvSpPr>
            <a:spLocks noGrp="1"/>
          </p:cNvSpPr>
          <p:nvPr>
            <p:ph type="sldNum" sz="quarter" idx="4"/>
          </p:nvPr>
        </p:nvSpPr>
        <p:spPr>
          <a:xfrm>
            <a:off x="609600" y="7873369"/>
            <a:ext cx="609600" cy="228600"/>
          </a:xfrm>
          <a:prstGeom prst="rect">
            <a:avLst/>
          </a:prstGeom>
        </p:spPr>
        <p:txBody>
          <a:bodyPr vert="horz" lIns="0" tIns="0" rIns="0" bIns="0" rtlCol="0" anchor="ctr"/>
          <a:lstStyle>
            <a:lvl1pPr algn="l">
              <a:lnSpc>
                <a:spcPts val="1200"/>
              </a:lnSpc>
              <a:defRPr sz="960">
                <a:solidFill>
                  <a:schemeClr val="bg1"/>
                </a:solidFill>
                <a:latin typeface="Effra"/>
              </a:defRPr>
            </a:lvl1pPr>
          </a:lstStyle>
          <a:p>
            <a:fld id="{A3032E39-2DD7-6341-87B9-9AB98FE36691}" type="slidenum">
              <a:rPr lang="en-US" smtClean="0">
                <a:solidFill>
                  <a:srgbClr val="FFFFFF"/>
                </a:solidFill>
              </a:rPr>
              <a:pPr/>
              <a:t>‹#›</a:t>
            </a:fld>
            <a:endParaRPr lang="en-US" dirty="0">
              <a:solidFill>
                <a:srgbClr val="FFFFFF"/>
              </a:solidFill>
            </a:endParaRPr>
          </a:p>
        </p:txBody>
      </p:sp>
      <p:sp>
        <p:nvSpPr>
          <p:cNvPr id="7" name="Footer Placeholder 4"/>
          <p:cNvSpPr>
            <a:spLocks noGrp="1"/>
          </p:cNvSpPr>
          <p:nvPr>
            <p:ph type="ftr" sz="quarter" idx="3"/>
          </p:nvPr>
        </p:nvSpPr>
        <p:spPr>
          <a:xfrm>
            <a:off x="1219200" y="7873369"/>
            <a:ext cx="8839200" cy="228600"/>
          </a:xfrm>
          <a:prstGeom prst="rect">
            <a:avLst/>
          </a:prstGeom>
        </p:spPr>
        <p:txBody>
          <a:bodyPr vert="horz" lIns="0" tIns="0" rIns="0" bIns="0" rtlCol="0" anchor="ctr"/>
          <a:lstStyle>
            <a:lvl1pPr algn="l">
              <a:lnSpc>
                <a:spcPts val="1200"/>
              </a:lnSpc>
              <a:defRPr sz="960">
                <a:solidFill>
                  <a:schemeClr val="bg1"/>
                </a:solidFill>
                <a:latin typeface="Effra"/>
                <a:cs typeface="Effra"/>
              </a:defRPr>
            </a:lvl1pPr>
          </a:lstStyle>
          <a:p>
            <a:endParaRPr lang="en-US" dirty="0">
              <a:solidFill>
                <a:srgbClr val="FFFFFF"/>
              </a:solidFill>
            </a:endParaRPr>
          </a:p>
        </p:txBody>
      </p:sp>
    </p:spTree>
    <p:extLst>
      <p:ext uri="{BB962C8B-B14F-4D97-AF65-F5344CB8AC3E}">
        <p14:creationId xmlns:p14="http://schemas.microsoft.com/office/powerpoint/2010/main" val="36274347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2_2 Col 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solidFill>
                  <a:srgbClr val="FFFFFF"/>
                </a:solidFill>
              </a:rPr>
              <a:pPr/>
              <a:t>‹#›</a:t>
            </a:fld>
            <a:endParaRPr lang="en-US" dirty="0">
              <a:solidFill>
                <a:srgbClr val="FFFFFF"/>
              </a:solidFill>
            </a:endParaRPr>
          </a:p>
        </p:txBody>
      </p:sp>
      <p:sp>
        <p:nvSpPr>
          <p:cNvPr id="10" name="Footer Placeholder 9"/>
          <p:cNvSpPr>
            <a:spLocks noGrp="1"/>
          </p:cNvSpPr>
          <p:nvPr>
            <p:ph type="ftr" sz="quarter" idx="10"/>
          </p:nvPr>
        </p:nvSpPr>
        <p:spPr/>
        <p:txBody>
          <a:bodyPr/>
          <a:lstStyle/>
          <a:p>
            <a:endParaRPr lang="en-US" dirty="0">
              <a:solidFill>
                <a:srgbClr val="FFFFFF"/>
              </a:solidFill>
            </a:endParaRPr>
          </a:p>
        </p:txBody>
      </p:sp>
      <p:sp>
        <p:nvSpPr>
          <p:cNvPr id="9" name="Title 8"/>
          <p:cNvSpPr>
            <a:spLocks noGrp="1"/>
          </p:cNvSpPr>
          <p:nvPr>
            <p:ph type="title"/>
          </p:nvPr>
        </p:nvSpPr>
        <p:spPr>
          <a:xfrm>
            <a:off x="609600" y="420624"/>
            <a:ext cx="13411200" cy="777240"/>
          </a:xfrm>
        </p:spPr>
        <p:txBody>
          <a:bodyPr/>
          <a:lstStyle>
            <a:lvl1pPr>
              <a:lnSpc>
                <a:spcPct val="85000"/>
              </a:lnSpc>
              <a:spcBef>
                <a:spcPts val="0"/>
              </a:spcBef>
              <a:spcAft>
                <a:spcPts val="0"/>
              </a:spcAft>
              <a:defRPr/>
            </a:lvl1pPr>
          </a:lstStyle>
          <a:p>
            <a:r>
              <a:rPr lang="en-US"/>
              <a:t>Click to edit Master title style</a:t>
            </a:r>
            <a:endParaRPr lang="en-US" dirty="0"/>
          </a:p>
        </p:txBody>
      </p:sp>
      <p:sp>
        <p:nvSpPr>
          <p:cNvPr id="3" name="Content Placeholder 2"/>
          <p:cNvSpPr>
            <a:spLocks noGrp="1"/>
          </p:cNvSpPr>
          <p:nvPr>
            <p:ph idx="1"/>
          </p:nvPr>
        </p:nvSpPr>
        <p:spPr>
          <a:xfrm>
            <a:off x="605369" y="1597025"/>
            <a:ext cx="6707717" cy="5623560"/>
          </a:xfrm>
        </p:spPr>
        <p:txBody>
          <a:bodyPr rIns="152394"/>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2"/>
          </p:nvPr>
        </p:nvSpPr>
        <p:spPr>
          <a:xfrm>
            <a:off x="7315200" y="1597025"/>
            <a:ext cx="6705600" cy="5623560"/>
          </a:xfrm>
        </p:spPr>
        <p:txBody>
          <a:bodyPr rIns="152394"/>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946409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731520" y="7132322"/>
            <a:ext cx="3413760" cy="438150"/>
          </a:xfrm>
          <a:prstGeom prst="rect">
            <a:avLst/>
          </a:prstGeom>
        </p:spPr>
        <p:txBody>
          <a:bodyPr/>
          <a:lstStyle/>
          <a:p>
            <a:pPr defTabSz="548167"/>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066355A-084C-D24E-9AD2-7E4FC41EA627}"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5939332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Slide Master)   |   June 1, 2015   |   Confidential, for Internal Use Only</a:t>
            </a:r>
          </a:p>
        </p:txBody>
      </p:sp>
      <p:sp>
        <p:nvSpPr>
          <p:cNvPr id="6" name="Title 5"/>
          <p:cNvSpPr>
            <a:spLocks noGrp="1"/>
          </p:cNvSpPr>
          <p:nvPr>
            <p:ph type="title"/>
          </p:nvPr>
        </p:nvSpPr>
        <p:spPr>
          <a:xfrm>
            <a:off x="455613" y="448055"/>
            <a:ext cx="13716000" cy="320040"/>
          </a:xfrm>
        </p:spPr>
        <p:txBody>
          <a:bodyPr>
            <a:noAutofit/>
          </a:bodyPr>
          <a:lstStyle/>
          <a:p>
            <a:r>
              <a:rPr lang="en-US"/>
              <a:t>Click to edit Master title style</a:t>
            </a:r>
            <a:endParaRPr lang="en-US" dirty="0"/>
          </a:p>
        </p:txBody>
      </p:sp>
      <p:sp>
        <p:nvSpPr>
          <p:cNvPr id="4" name="Text Placeholder 3"/>
          <p:cNvSpPr>
            <a:spLocks noGrp="1"/>
          </p:cNvSpPr>
          <p:nvPr>
            <p:ph type="body" sz="quarter" idx="12"/>
          </p:nvPr>
        </p:nvSpPr>
        <p:spPr>
          <a:xfrm>
            <a:off x="455613" y="751078"/>
            <a:ext cx="13713800" cy="320040"/>
          </a:xfrm>
        </p:spPr>
        <p:txBody>
          <a:bodyPr>
            <a:noAutofit/>
          </a:bodyPr>
          <a:lstStyle>
            <a:lvl1pPr marL="0">
              <a:lnSpc>
                <a:spcPts val="2400"/>
              </a:lnSpc>
              <a:spcAft>
                <a:spcPts val="0"/>
              </a:spcAft>
              <a:buFontTx/>
              <a:buNone/>
              <a:defRPr sz="2800" cap="all">
                <a:solidFill>
                  <a:schemeClr val="tx2"/>
                </a:solidFill>
                <a:latin typeface="Effra Light"/>
              </a:defRPr>
            </a:lvl1pPr>
            <a:lvl2pPr marL="0" indent="0">
              <a:lnSpc>
                <a:spcPts val="2400"/>
              </a:lnSpc>
              <a:spcAft>
                <a:spcPts val="0"/>
              </a:spcAft>
              <a:buFontTx/>
              <a:buNone/>
              <a:defRPr sz="2800" b="0" i="0" cap="all">
                <a:solidFill>
                  <a:schemeClr val="tx2"/>
                </a:solidFill>
                <a:latin typeface="Effra Light"/>
              </a:defRPr>
            </a:lvl2pPr>
            <a:lvl3pPr marL="0" indent="0">
              <a:lnSpc>
                <a:spcPts val="2400"/>
              </a:lnSpc>
              <a:spcAft>
                <a:spcPts val="0"/>
              </a:spcAft>
              <a:buFontTx/>
              <a:buNone/>
              <a:defRPr sz="2800" b="0" i="0" cap="all">
                <a:solidFill>
                  <a:schemeClr val="tx2"/>
                </a:solidFill>
                <a:latin typeface="Effra Light"/>
              </a:defRPr>
            </a:lvl3pPr>
            <a:lvl4pPr marL="0" indent="0">
              <a:lnSpc>
                <a:spcPts val="2400"/>
              </a:lnSpc>
              <a:spcAft>
                <a:spcPts val="0"/>
              </a:spcAft>
              <a:buFontTx/>
              <a:buNone/>
              <a:defRPr sz="2800" b="0" i="0" cap="all">
                <a:solidFill>
                  <a:schemeClr val="tx2"/>
                </a:solidFill>
                <a:latin typeface="Effra Light"/>
              </a:defRPr>
            </a:lvl4pPr>
            <a:lvl5pPr marL="0" indent="0">
              <a:lnSpc>
                <a:spcPts val="2400"/>
              </a:lnSpc>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835824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Col 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Slide Master)   |   June 1, 2015   |   Confidential, for Internal Use Only</a:t>
            </a:r>
          </a:p>
        </p:txBody>
      </p:sp>
      <p:sp>
        <p:nvSpPr>
          <p:cNvPr id="9" name="Title 8"/>
          <p:cNvSpPr>
            <a:spLocks noGrp="1"/>
          </p:cNvSpPr>
          <p:nvPr>
            <p:ph type="title"/>
          </p:nvPr>
        </p:nvSpPr>
        <p:spPr>
          <a:xfrm>
            <a:off x="455613" y="446014"/>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7" name="Text Placeholder 3"/>
          <p:cNvSpPr>
            <a:spLocks noGrp="1"/>
          </p:cNvSpPr>
          <p:nvPr>
            <p:ph type="body" sz="quarter" idx="13"/>
          </p:nvPr>
        </p:nvSpPr>
        <p:spPr>
          <a:xfrm>
            <a:off x="455613"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a:xfrm>
            <a:off x="457813" y="1597025"/>
            <a:ext cx="6857387" cy="5487988"/>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7315813" y="1597025"/>
            <a:ext cx="6857387" cy="5487988"/>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66865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 Col Intro 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Slide Master)   |   June 1, 2015   |   Confidential, for Internal Use Only</a:t>
            </a:r>
          </a:p>
        </p:txBody>
      </p:sp>
      <p:sp>
        <p:nvSpPr>
          <p:cNvPr id="9" name="Title 8"/>
          <p:cNvSpPr>
            <a:spLocks noGrp="1"/>
          </p:cNvSpPr>
          <p:nvPr>
            <p:ph type="title"/>
          </p:nvPr>
        </p:nvSpPr>
        <p:spPr>
          <a:xfrm>
            <a:off x="455613"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3" name="Content Placeholder 2"/>
          <p:cNvSpPr>
            <a:spLocks noGrp="1"/>
          </p:cNvSpPr>
          <p:nvPr>
            <p:ph idx="1"/>
          </p:nvPr>
        </p:nvSpPr>
        <p:spPr>
          <a:xfrm>
            <a:off x="459401" y="1597025"/>
            <a:ext cx="13713799" cy="822960"/>
          </a:xfrm>
        </p:spPr>
        <p:txBody>
          <a:bodyPr>
            <a:noAutofit/>
          </a:bodyPr>
          <a:lstStyle>
            <a:lvl1pPr marL="0" indent="0">
              <a:lnSpc>
                <a:spcPts val="2400"/>
              </a:lnSpc>
              <a:spcAft>
                <a:spcPts val="800"/>
              </a:spcAft>
              <a:buFontTx/>
              <a:buNone/>
              <a:defRPr sz="2200" baseline="0">
                <a:solidFill>
                  <a:schemeClr val="tx1"/>
                </a:solidFill>
                <a:latin typeface="Effra"/>
              </a:defRPr>
            </a:lvl1pPr>
            <a:lvl2pPr marL="0" indent="0">
              <a:lnSpc>
                <a:spcPts val="2400"/>
              </a:lnSpc>
              <a:spcAft>
                <a:spcPts val="800"/>
              </a:spcAft>
              <a:buFontTx/>
              <a:buNone/>
              <a:defRPr sz="2200">
                <a:solidFill>
                  <a:schemeClr val="tx1"/>
                </a:solidFill>
                <a:latin typeface="Effra"/>
              </a:defRPr>
            </a:lvl2pPr>
            <a:lvl3pPr marL="0" indent="0">
              <a:lnSpc>
                <a:spcPts val="2400"/>
              </a:lnSpc>
              <a:spcAft>
                <a:spcPts val="800"/>
              </a:spcAft>
              <a:buFontTx/>
              <a:buNone/>
              <a:defRPr sz="2200">
                <a:solidFill>
                  <a:schemeClr val="tx1"/>
                </a:solidFill>
                <a:latin typeface="Effra"/>
              </a:defRPr>
            </a:lvl3pPr>
            <a:lvl4pPr marL="0" indent="0">
              <a:lnSpc>
                <a:spcPts val="2400"/>
              </a:lnSpc>
              <a:spcAft>
                <a:spcPts val="800"/>
              </a:spcAft>
              <a:buFontTx/>
              <a:buNone/>
              <a:defRPr sz="2200">
                <a:solidFill>
                  <a:schemeClr val="tx1"/>
                </a:solidFill>
                <a:latin typeface="Effra"/>
              </a:defRPr>
            </a:lvl4pPr>
            <a:lvl5pPr marL="0" indent="0">
              <a:lnSpc>
                <a:spcPts val="2400"/>
              </a:lnSpc>
              <a:spcAft>
                <a:spcPts val="800"/>
              </a:spcAft>
              <a:buFontTx/>
              <a:buNone/>
              <a:defRPr sz="2200">
                <a:solidFill>
                  <a:schemeClr val="tx1"/>
                </a:solidFill>
                <a:latin typeface="Effra"/>
              </a:defRPr>
            </a:lvl5pPr>
            <a:lvl6pPr marL="0" indent="0">
              <a:lnSpc>
                <a:spcPts val="2600"/>
              </a:lnSpc>
              <a:buFontTx/>
              <a:buNone/>
              <a:defRPr sz="2300">
                <a:solidFill>
                  <a:schemeClr val="tx1"/>
                </a:solidFill>
              </a:defRPr>
            </a:lvl6pPr>
            <a:lvl7pPr marL="0" indent="0">
              <a:lnSpc>
                <a:spcPts val="2600"/>
              </a:lnSpc>
              <a:buFontTx/>
              <a:buNone/>
              <a:defRPr sz="2300">
                <a:solidFill>
                  <a:schemeClr val="tx1"/>
                </a:solidFill>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457813" y="2428863"/>
            <a:ext cx="6857387" cy="4656150"/>
          </a:xfrm>
        </p:spPr>
        <p:txBody>
          <a:bodyPr rIns="182880"/>
          <a:lstStyle>
            <a:lvl1pPr marL="457200" indent="-228600" algn="l">
              <a:lnSpc>
                <a:spcPts val="2200"/>
              </a:lnSpc>
              <a:spcAft>
                <a:spcPts val="600"/>
              </a:spcAft>
              <a:buFont typeface="Wingdings" charset="2"/>
              <a:buChar char="§"/>
              <a:defRPr sz="2000">
                <a:solidFill>
                  <a:schemeClr val="tx2"/>
                </a:solidFill>
              </a:defRPr>
            </a:lvl1pPr>
            <a:lvl2pPr marL="685800" indent="-228600">
              <a:defRPr>
                <a:solidFill>
                  <a:schemeClr val="tx2"/>
                </a:solidFill>
              </a:defRPr>
            </a:lvl2pPr>
            <a:lvl3pPr marL="919163" indent="-228600">
              <a:defRPr>
                <a:solidFill>
                  <a:schemeClr val="accent1"/>
                </a:solidFill>
              </a:defRPr>
            </a:lvl3pPr>
            <a:lvl4pPr marL="1146175" indent="-228600">
              <a:defRPr>
                <a:solidFill>
                  <a:schemeClr val="accent1"/>
                </a:solidFill>
              </a:defRPr>
            </a:lvl4pPr>
            <a:lvl5pPr marL="1376363" indent="-227013">
              <a:defRPr>
                <a:solidFill>
                  <a:schemeClr val="accent1"/>
                </a:solidFill>
              </a:defRPr>
            </a:lvl5pPr>
            <a:lvl6pPr marL="1601788" indent="-225425">
              <a:defRPr/>
            </a:lvl6pPr>
            <a:lvl7pPr marL="1828800" indent="-227013" defTabSz="500063">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3"/>
          <p:cNvSpPr>
            <a:spLocks noGrp="1"/>
          </p:cNvSpPr>
          <p:nvPr>
            <p:ph type="body" sz="quarter" idx="14"/>
          </p:nvPr>
        </p:nvSpPr>
        <p:spPr>
          <a:xfrm>
            <a:off x="459400"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5"/>
          </p:nvPr>
        </p:nvSpPr>
        <p:spPr>
          <a:xfrm>
            <a:off x="7315813" y="2428863"/>
            <a:ext cx="6857387" cy="4656150"/>
          </a:xfrm>
        </p:spPr>
        <p:txBody>
          <a:bodyPr rIns="182880"/>
          <a:lstStyle>
            <a:lvl1pPr marL="457200" indent="-228600" algn="l">
              <a:lnSpc>
                <a:spcPts val="2200"/>
              </a:lnSpc>
              <a:spcAft>
                <a:spcPts val="600"/>
              </a:spcAft>
              <a:buFont typeface="Wingdings" charset="2"/>
              <a:buChar char="§"/>
              <a:defRPr sz="2000">
                <a:solidFill>
                  <a:schemeClr val="tx2"/>
                </a:solidFill>
              </a:defRPr>
            </a:lvl1pPr>
            <a:lvl2pPr marL="685800" indent="-228600">
              <a:defRPr>
                <a:solidFill>
                  <a:schemeClr val="tx2"/>
                </a:solidFill>
              </a:defRPr>
            </a:lvl2pPr>
            <a:lvl3pPr marL="919163" indent="-228600">
              <a:defRPr>
                <a:solidFill>
                  <a:schemeClr val="accent1"/>
                </a:solidFill>
              </a:defRPr>
            </a:lvl3pPr>
            <a:lvl4pPr marL="1146175" indent="-228600">
              <a:defRPr>
                <a:solidFill>
                  <a:schemeClr val="accent1"/>
                </a:solidFill>
              </a:defRPr>
            </a:lvl4pPr>
            <a:lvl5pPr marL="1376363" indent="-227013">
              <a:defRPr>
                <a:solidFill>
                  <a:schemeClr val="accent1"/>
                </a:solidFill>
              </a:defRPr>
            </a:lvl5pPr>
            <a:lvl6pPr marL="1601788" indent="-225425">
              <a:defRPr/>
            </a:lvl6pPr>
            <a:lvl7pPr marL="1828800" indent="-227013" defTabSz="500063">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133200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Photo">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Slide Master)   |   June 1, 2015   |   Confidential, for Internal Use Only</a:t>
            </a:r>
          </a:p>
        </p:txBody>
      </p:sp>
      <p:sp>
        <p:nvSpPr>
          <p:cNvPr id="9" name="Title 8"/>
          <p:cNvSpPr>
            <a:spLocks noGrp="1"/>
          </p:cNvSpPr>
          <p:nvPr>
            <p:ph type="title"/>
          </p:nvPr>
        </p:nvSpPr>
        <p:spPr>
          <a:xfrm>
            <a:off x="455613" y="448056"/>
            <a:ext cx="8914603"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3" name="Content Placeholder 2"/>
          <p:cNvSpPr>
            <a:spLocks noGrp="1"/>
          </p:cNvSpPr>
          <p:nvPr>
            <p:ph idx="1"/>
          </p:nvPr>
        </p:nvSpPr>
        <p:spPr>
          <a:xfrm>
            <a:off x="455613" y="1597025"/>
            <a:ext cx="8912458" cy="5487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hasCustomPrompt="1"/>
          </p:nvPr>
        </p:nvSpPr>
        <p:spPr>
          <a:xfrm>
            <a:off x="9598025" y="0"/>
            <a:ext cx="5032375" cy="7543800"/>
          </a:xfrm>
        </p:spPr>
        <p:txBody>
          <a:bodyPr lIns="91440" tIns="45720" rIns="91440" bIns="45720">
            <a:normAutofit/>
          </a:bodyPr>
          <a:lstStyle>
            <a:lvl1pPr marL="0" indent="0">
              <a:lnSpc>
                <a:spcPts val="1800"/>
              </a:lnSpc>
              <a:buNone/>
              <a:defRPr sz="1800" cap="all" baseline="0">
                <a:solidFill>
                  <a:schemeClr val="bg2"/>
                </a:solidFill>
                <a:latin typeface="Effra Light"/>
              </a:defRPr>
            </a:lvl1pPr>
          </a:lstStyle>
          <a:p>
            <a:r>
              <a:rPr lang="en-US" dirty="0"/>
              <a:t>Drag picture to placeholder </a:t>
            </a:r>
            <a:br>
              <a:rPr lang="en-US" dirty="0"/>
            </a:br>
            <a:r>
              <a:rPr lang="en-US" dirty="0"/>
              <a:t>or click icon to add</a:t>
            </a:r>
          </a:p>
        </p:txBody>
      </p:sp>
      <p:sp>
        <p:nvSpPr>
          <p:cNvPr id="7" name="Text Placeholder 3"/>
          <p:cNvSpPr>
            <a:spLocks noGrp="1"/>
          </p:cNvSpPr>
          <p:nvPr>
            <p:ph type="body" sz="quarter" idx="13"/>
          </p:nvPr>
        </p:nvSpPr>
        <p:spPr>
          <a:xfrm>
            <a:off x="459400" y="749808"/>
            <a:ext cx="8912993"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580699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roduct">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fld id="{A3032E39-2DD7-6341-87B9-9AB98FE36691}" type="slidenum">
              <a:rPr lang="en-US" smtClean="0"/>
              <a:pPr/>
              <a:t>‹#›</a:t>
            </a:fld>
            <a:endParaRPr lang="en-US" dirty="0"/>
          </a:p>
        </p:txBody>
      </p:sp>
      <p:sp>
        <p:nvSpPr>
          <p:cNvPr id="8" name="Footer Placeholder 7"/>
          <p:cNvSpPr>
            <a:spLocks noGrp="1"/>
          </p:cNvSpPr>
          <p:nvPr>
            <p:ph type="ftr" sz="quarter" idx="10"/>
          </p:nvPr>
        </p:nvSpPr>
        <p:spPr/>
        <p:txBody>
          <a:bodyPr/>
          <a:lstStyle/>
          <a:p>
            <a:r>
              <a:rPr lang="en-US" dirty="0"/>
              <a:t>Presentation Title (Edit on Slide Master)   |   June 1, 2015   |   Confidential, for Internal Use Only</a:t>
            </a:r>
          </a:p>
        </p:txBody>
      </p:sp>
      <p:sp>
        <p:nvSpPr>
          <p:cNvPr id="2" name="Title 1"/>
          <p:cNvSpPr>
            <a:spLocks noGrp="1"/>
          </p:cNvSpPr>
          <p:nvPr>
            <p:ph type="title"/>
          </p:nvPr>
        </p:nvSpPr>
        <p:spPr>
          <a:xfrm>
            <a:off x="455613"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8" name="Text Placeholder 3"/>
          <p:cNvSpPr>
            <a:spLocks noGrp="1"/>
          </p:cNvSpPr>
          <p:nvPr>
            <p:ph type="body" sz="quarter" idx="13"/>
          </p:nvPr>
        </p:nvSpPr>
        <p:spPr>
          <a:xfrm>
            <a:off x="459400"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3"/>
          <p:cNvSpPr>
            <a:spLocks noGrp="1"/>
          </p:cNvSpPr>
          <p:nvPr>
            <p:ph type="pic" sz="quarter" idx="14"/>
          </p:nvPr>
        </p:nvSpPr>
        <p:spPr>
          <a:xfrm>
            <a:off x="455613"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6" name="Picture Placeholder 3"/>
          <p:cNvSpPr>
            <a:spLocks noGrp="1"/>
          </p:cNvSpPr>
          <p:nvPr>
            <p:ph type="pic" sz="quarter" idx="15"/>
          </p:nvPr>
        </p:nvSpPr>
        <p:spPr>
          <a:xfrm>
            <a:off x="1827389"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7" name="Picture Placeholder 3"/>
          <p:cNvSpPr>
            <a:spLocks noGrp="1"/>
          </p:cNvSpPr>
          <p:nvPr>
            <p:ph type="pic" sz="quarter" idx="16"/>
          </p:nvPr>
        </p:nvSpPr>
        <p:spPr>
          <a:xfrm>
            <a:off x="3199165"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0" name="Picture Placeholder 3"/>
          <p:cNvSpPr>
            <a:spLocks noGrp="1"/>
          </p:cNvSpPr>
          <p:nvPr>
            <p:ph type="pic" sz="quarter" idx="17"/>
          </p:nvPr>
        </p:nvSpPr>
        <p:spPr>
          <a:xfrm>
            <a:off x="4570941"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1" name="Picture Placeholder 3"/>
          <p:cNvSpPr>
            <a:spLocks noGrp="1"/>
          </p:cNvSpPr>
          <p:nvPr>
            <p:ph type="pic" sz="quarter" idx="18"/>
          </p:nvPr>
        </p:nvSpPr>
        <p:spPr>
          <a:xfrm>
            <a:off x="5942717"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2" name="Picture Placeholder 3"/>
          <p:cNvSpPr>
            <a:spLocks noGrp="1"/>
          </p:cNvSpPr>
          <p:nvPr>
            <p:ph type="pic" sz="quarter" idx="19"/>
          </p:nvPr>
        </p:nvSpPr>
        <p:spPr>
          <a:xfrm>
            <a:off x="7314493"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3" name="Picture Placeholder 3"/>
          <p:cNvSpPr>
            <a:spLocks noGrp="1"/>
          </p:cNvSpPr>
          <p:nvPr>
            <p:ph type="pic" sz="quarter" idx="20"/>
          </p:nvPr>
        </p:nvSpPr>
        <p:spPr>
          <a:xfrm>
            <a:off x="8686269"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4" name="Picture Placeholder 3"/>
          <p:cNvSpPr>
            <a:spLocks noGrp="1"/>
          </p:cNvSpPr>
          <p:nvPr>
            <p:ph type="pic" sz="quarter" idx="21"/>
          </p:nvPr>
        </p:nvSpPr>
        <p:spPr>
          <a:xfrm>
            <a:off x="10058045"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5" name="Picture Placeholder 3"/>
          <p:cNvSpPr>
            <a:spLocks noGrp="1"/>
          </p:cNvSpPr>
          <p:nvPr>
            <p:ph type="pic" sz="quarter" idx="22"/>
          </p:nvPr>
        </p:nvSpPr>
        <p:spPr>
          <a:xfrm>
            <a:off x="11429821"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6" name="Picture Placeholder 3"/>
          <p:cNvSpPr>
            <a:spLocks noGrp="1"/>
          </p:cNvSpPr>
          <p:nvPr>
            <p:ph type="pic" sz="quarter" idx="23"/>
          </p:nvPr>
        </p:nvSpPr>
        <p:spPr>
          <a:xfrm>
            <a:off x="12801600"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4" name="Text Placeholder 3"/>
          <p:cNvSpPr>
            <a:spLocks noGrp="1"/>
          </p:cNvSpPr>
          <p:nvPr>
            <p:ph type="body" sz="quarter" idx="24"/>
          </p:nvPr>
        </p:nvSpPr>
        <p:spPr>
          <a:xfrm>
            <a:off x="455613"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3"/>
          <p:cNvSpPr>
            <a:spLocks noGrp="1"/>
          </p:cNvSpPr>
          <p:nvPr>
            <p:ph type="body" sz="quarter" idx="25"/>
          </p:nvPr>
        </p:nvSpPr>
        <p:spPr>
          <a:xfrm>
            <a:off x="1827389"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3"/>
          <p:cNvSpPr>
            <a:spLocks noGrp="1"/>
          </p:cNvSpPr>
          <p:nvPr>
            <p:ph type="body" sz="quarter" idx="26"/>
          </p:nvPr>
        </p:nvSpPr>
        <p:spPr>
          <a:xfrm>
            <a:off x="3199165"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3"/>
          <p:cNvSpPr>
            <a:spLocks noGrp="1"/>
          </p:cNvSpPr>
          <p:nvPr>
            <p:ph type="body" sz="quarter" idx="27"/>
          </p:nvPr>
        </p:nvSpPr>
        <p:spPr>
          <a:xfrm>
            <a:off x="4570941"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8"/>
          </p:nvPr>
        </p:nvSpPr>
        <p:spPr>
          <a:xfrm>
            <a:off x="5942717"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3"/>
          <p:cNvSpPr>
            <a:spLocks noGrp="1"/>
          </p:cNvSpPr>
          <p:nvPr>
            <p:ph type="body" sz="quarter" idx="29"/>
          </p:nvPr>
        </p:nvSpPr>
        <p:spPr>
          <a:xfrm>
            <a:off x="7314493"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3"/>
          <p:cNvSpPr>
            <a:spLocks noGrp="1"/>
          </p:cNvSpPr>
          <p:nvPr>
            <p:ph type="body" sz="quarter" idx="30"/>
          </p:nvPr>
        </p:nvSpPr>
        <p:spPr>
          <a:xfrm>
            <a:off x="8686269"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3"/>
          <p:cNvSpPr>
            <a:spLocks noGrp="1"/>
          </p:cNvSpPr>
          <p:nvPr>
            <p:ph type="body" sz="quarter" idx="31"/>
          </p:nvPr>
        </p:nvSpPr>
        <p:spPr>
          <a:xfrm>
            <a:off x="10058045"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3"/>
          <p:cNvSpPr>
            <a:spLocks noGrp="1"/>
          </p:cNvSpPr>
          <p:nvPr>
            <p:ph type="body" sz="quarter" idx="32"/>
          </p:nvPr>
        </p:nvSpPr>
        <p:spPr>
          <a:xfrm>
            <a:off x="11429821"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3"/>
          <p:cNvSpPr>
            <a:spLocks noGrp="1"/>
          </p:cNvSpPr>
          <p:nvPr>
            <p:ph type="body" sz="quarter" idx="33"/>
          </p:nvPr>
        </p:nvSpPr>
        <p:spPr>
          <a:xfrm>
            <a:off x="12801600"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7"/>
          <p:cNvSpPr>
            <a:spLocks noGrp="1"/>
          </p:cNvSpPr>
          <p:nvPr>
            <p:ph type="body" sz="quarter" idx="34"/>
          </p:nvPr>
        </p:nvSpPr>
        <p:spPr>
          <a:xfrm>
            <a:off x="455613"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27"/>
          <p:cNvSpPr>
            <a:spLocks noGrp="1"/>
          </p:cNvSpPr>
          <p:nvPr>
            <p:ph type="body" sz="quarter" idx="35"/>
          </p:nvPr>
        </p:nvSpPr>
        <p:spPr>
          <a:xfrm>
            <a:off x="1827389"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Text Placeholder 27"/>
          <p:cNvSpPr>
            <a:spLocks noGrp="1"/>
          </p:cNvSpPr>
          <p:nvPr>
            <p:ph type="body" sz="quarter" idx="36"/>
          </p:nvPr>
        </p:nvSpPr>
        <p:spPr>
          <a:xfrm>
            <a:off x="3199165"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27"/>
          <p:cNvSpPr>
            <a:spLocks noGrp="1"/>
          </p:cNvSpPr>
          <p:nvPr>
            <p:ph type="body" sz="quarter" idx="37"/>
          </p:nvPr>
        </p:nvSpPr>
        <p:spPr>
          <a:xfrm>
            <a:off x="4570941"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27"/>
          <p:cNvSpPr>
            <a:spLocks noGrp="1"/>
          </p:cNvSpPr>
          <p:nvPr>
            <p:ph type="body" sz="quarter" idx="38"/>
          </p:nvPr>
        </p:nvSpPr>
        <p:spPr>
          <a:xfrm>
            <a:off x="5942717"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3" name="Text Placeholder 27"/>
          <p:cNvSpPr>
            <a:spLocks noGrp="1"/>
          </p:cNvSpPr>
          <p:nvPr>
            <p:ph type="body" sz="quarter" idx="39"/>
          </p:nvPr>
        </p:nvSpPr>
        <p:spPr>
          <a:xfrm>
            <a:off x="7314493"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7"/>
          <p:cNvSpPr>
            <a:spLocks noGrp="1"/>
          </p:cNvSpPr>
          <p:nvPr>
            <p:ph type="body" sz="quarter" idx="40"/>
          </p:nvPr>
        </p:nvSpPr>
        <p:spPr>
          <a:xfrm>
            <a:off x="8686269"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Text Placeholder 27"/>
          <p:cNvSpPr>
            <a:spLocks noGrp="1"/>
          </p:cNvSpPr>
          <p:nvPr>
            <p:ph type="body" sz="quarter" idx="41"/>
          </p:nvPr>
        </p:nvSpPr>
        <p:spPr>
          <a:xfrm>
            <a:off x="10058045"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Text Placeholder 27"/>
          <p:cNvSpPr>
            <a:spLocks noGrp="1"/>
          </p:cNvSpPr>
          <p:nvPr>
            <p:ph type="body" sz="quarter" idx="42"/>
          </p:nvPr>
        </p:nvSpPr>
        <p:spPr>
          <a:xfrm>
            <a:off x="11429821"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Text Placeholder 27"/>
          <p:cNvSpPr>
            <a:spLocks noGrp="1"/>
          </p:cNvSpPr>
          <p:nvPr>
            <p:ph type="body" sz="quarter" idx="43"/>
          </p:nvPr>
        </p:nvSpPr>
        <p:spPr>
          <a:xfrm>
            <a:off x="12801600"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ext Placeholder 3"/>
          <p:cNvSpPr>
            <a:spLocks noGrp="1"/>
          </p:cNvSpPr>
          <p:nvPr>
            <p:ph type="body" sz="quarter" idx="44"/>
          </p:nvPr>
        </p:nvSpPr>
        <p:spPr>
          <a:xfrm>
            <a:off x="455613"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Text Placeholder 3"/>
          <p:cNvSpPr>
            <a:spLocks noGrp="1"/>
          </p:cNvSpPr>
          <p:nvPr>
            <p:ph type="body" sz="quarter" idx="45"/>
          </p:nvPr>
        </p:nvSpPr>
        <p:spPr>
          <a:xfrm>
            <a:off x="1827389"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Text Placeholder 3"/>
          <p:cNvSpPr>
            <a:spLocks noGrp="1"/>
          </p:cNvSpPr>
          <p:nvPr>
            <p:ph type="body" sz="quarter" idx="46"/>
          </p:nvPr>
        </p:nvSpPr>
        <p:spPr>
          <a:xfrm>
            <a:off x="3199165"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1" name="Text Placeholder 3"/>
          <p:cNvSpPr>
            <a:spLocks noGrp="1"/>
          </p:cNvSpPr>
          <p:nvPr>
            <p:ph type="body" sz="quarter" idx="47"/>
          </p:nvPr>
        </p:nvSpPr>
        <p:spPr>
          <a:xfrm>
            <a:off x="4570941"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Text Placeholder 3"/>
          <p:cNvSpPr>
            <a:spLocks noGrp="1"/>
          </p:cNvSpPr>
          <p:nvPr>
            <p:ph type="body" sz="quarter" idx="48"/>
          </p:nvPr>
        </p:nvSpPr>
        <p:spPr>
          <a:xfrm>
            <a:off x="5942717"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3" name="Text Placeholder 3"/>
          <p:cNvSpPr>
            <a:spLocks noGrp="1"/>
          </p:cNvSpPr>
          <p:nvPr>
            <p:ph type="body" sz="quarter" idx="49"/>
          </p:nvPr>
        </p:nvSpPr>
        <p:spPr>
          <a:xfrm>
            <a:off x="7314493"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4" name="Text Placeholder 3"/>
          <p:cNvSpPr>
            <a:spLocks noGrp="1"/>
          </p:cNvSpPr>
          <p:nvPr>
            <p:ph type="body" sz="quarter" idx="50"/>
          </p:nvPr>
        </p:nvSpPr>
        <p:spPr>
          <a:xfrm>
            <a:off x="8686269"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5" name="Text Placeholder 3"/>
          <p:cNvSpPr>
            <a:spLocks noGrp="1"/>
          </p:cNvSpPr>
          <p:nvPr>
            <p:ph type="body" sz="quarter" idx="51"/>
          </p:nvPr>
        </p:nvSpPr>
        <p:spPr>
          <a:xfrm>
            <a:off x="10058045"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6" name="Text Placeholder 3"/>
          <p:cNvSpPr>
            <a:spLocks noGrp="1"/>
          </p:cNvSpPr>
          <p:nvPr>
            <p:ph type="body" sz="quarter" idx="52"/>
          </p:nvPr>
        </p:nvSpPr>
        <p:spPr>
          <a:xfrm>
            <a:off x="11429821"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7" name="Text Placeholder 3"/>
          <p:cNvSpPr>
            <a:spLocks noGrp="1"/>
          </p:cNvSpPr>
          <p:nvPr>
            <p:ph type="body" sz="quarter" idx="53"/>
          </p:nvPr>
        </p:nvSpPr>
        <p:spPr>
          <a:xfrm>
            <a:off x="12801600"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8" name="Text Placeholder 27"/>
          <p:cNvSpPr>
            <a:spLocks noGrp="1"/>
          </p:cNvSpPr>
          <p:nvPr>
            <p:ph type="body" sz="quarter" idx="54"/>
          </p:nvPr>
        </p:nvSpPr>
        <p:spPr>
          <a:xfrm>
            <a:off x="455613"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9" name="Text Placeholder 27"/>
          <p:cNvSpPr>
            <a:spLocks noGrp="1"/>
          </p:cNvSpPr>
          <p:nvPr>
            <p:ph type="body" sz="quarter" idx="55"/>
          </p:nvPr>
        </p:nvSpPr>
        <p:spPr>
          <a:xfrm>
            <a:off x="1827389"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0" name="Text Placeholder 27"/>
          <p:cNvSpPr>
            <a:spLocks noGrp="1"/>
          </p:cNvSpPr>
          <p:nvPr>
            <p:ph type="body" sz="quarter" idx="56"/>
          </p:nvPr>
        </p:nvSpPr>
        <p:spPr>
          <a:xfrm>
            <a:off x="3199165"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1" name="Text Placeholder 27"/>
          <p:cNvSpPr>
            <a:spLocks noGrp="1"/>
          </p:cNvSpPr>
          <p:nvPr>
            <p:ph type="body" sz="quarter" idx="57"/>
          </p:nvPr>
        </p:nvSpPr>
        <p:spPr>
          <a:xfrm>
            <a:off x="4570941"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2" name="Text Placeholder 27"/>
          <p:cNvSpPr>
            <a:spLocks noGrp="1"/>
          </p:cNvSpPr>
          <p:nvPr>
            <p:ph type="body" sz="quarter" idx="58"/>
          </p:nvPr>
        </p:nvSpPr>
        <p:spPr>
          <a:xfrm>
            <a:off x="5942717"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3" name="Text Placeholder 27"/>
          <p:cNvSpPr>
            <a:spLocks noGrp="1"/>
          </p:cNvSpPr>
          <p:nvPr>
            <p:ph type="body" sz="quarter" idx="59"/>
          </p:nvPr>
        </p:nvSpPr>
        <p:spPr>
          <a:xfrm>
            <a:off x="7314493"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4" name="Text Placeholder 27"/>
          <p:cNvSpPr>
            <a:spLocks noGrp="1"/>
          </p:cNvSpPr>
          <p:nvPr>
            <p:ph type="body" sz="quarter" idx="60"/>
          </p:nvPr>
        </p:nvSpPr>
        <p:spPr>
          <a:xfrm>
            <a:off x="8686269"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5" name="Text Placeholder 27"/>
          <p:cNvSpPr>
            <a:spLocks noGrp="1"/>
          </p:cNvSpPr>
          <p:nvPr>
            <p:ph type="body" sz="quarter" idx="61"/>
          </p:nvPr>
        </p:nvSpPr>
        <p:spPr>
          <a:xfrm>
            <a:off x="10058045"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6" name="Text Placeholder 27"/>
          <p:cNvSpPr>
            <a:spLocks noGrp="1"/>
          </p:cNvSpPr>
          <p:nvPr>
            <p:ph type="body" sz="quarter" idx="62"/>
          </p:nvPr>
        </p:nvSpPr>
        <p:spPr>
          <a:xfrm>
            <a:off x="11429821"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7" name="Text Placeholder 27"/>
          <p:cNvSpPr>
            <a:spLocks noGrp="1"/>
          </p:cNvSpPr>
          <p:nvPr>
            <p:ph type="body" sz="quarter" idx="63"/>
          </p:nvPr>
        </p:nvSpPr>
        <p:spPr>
          <a:xfrm>
            <a:off x="12801600"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307442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fld id="{A3032E39-2DD7-6341-87B9-9AB98FE36691}" type="slidenum">
              <a:rPr lang="en-US" smtClean="0"/>
              <a:pPr/>
              <a:t>‹#›</a:t>
            </a:fld>
            <a:endParaRPr lang="en-US" dirty="0"/>
          </a:p>
        </p:txBody>
      </p:sp>
      <p:sp>
        <p:nvSpPr>
          <p:cNvPr id="8" name="Footer Placeholder 7"/>
          <p:cNvSpPr>
            <a:spLocks noGrp="1"/>
          </p:cNvSpPr>
          <p:nvPr>
            <p:ph type="ftr" sz="quarter" idx="10"/>
          </p:nvPr>
        </p:nvSpPr>
        <p:spPr/>
        <p:txBody>
          <a:bodyPr/>
          <a:lstStyle/>
          <a:p>
            <a:pPr marL="12700" marR="5080" indent="-635">
              <a:lnSpc>
                <a:spcPts val="2200"/>
              </a:lnSpc>
            </a:pPr>
            <a:r>
              <a:rPr lang="en-US" dirty="0"/>
              <a:t>Micra</a:t>
            </a:r>
            <a:r>
              <a:rPr lang="en-US" baseline="30000" dirty="0"/>
              <a:t>™</a:t>
            </a:r>
            <a:r>
              <a:rPr lang="en-US" dirty="0"/>
              <a:t> AV and Micra</a:t>
            </a:r>
            <a:r>
              <a:rPr lang="en-US" baseline="30000" dirty="0"/>
              <a:t>™</a:t>
            </a:r>
            <a:r>
              <a:rPr lang="en-US" dirty="0"/>
              <a:t> VR Transcatheter Pacing Systems</a:t>
            </a:r>
          </a:p>
        </p:txBody>
      </p:sp>
      <p:sp>
        <p:nvSpPr>
          <p:cNvPr id="2" name="Title 1"/>
          <p:cNvSpPr>
            <a:spLocks noGrp="1"/>
          </p:cNvSpPr>
          <p:nvPr>
            <p:ph type="title"/>
          </p:nvPr>
        </p:nvSpPr>
        <p:spPr>
          <a:xfrm>
            <a:off x="455613"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 name="Text Placeholder 3"/>
          <p:cNvSpPr>
            <a:spLocks noGrp="1"/>
          </p:cNvSpPr>
          <p:nvPr>
            <p:ph type="body" sz="quarter" idx="13"/>
          </p:nvPr>
        </p:nvSpPr>
        <p:spPr>
          <a:xfrm>
            <a:off x="459400"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37839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hoto">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a:t>Presentation Title (Edit on Slide Master)   |   June 1, 2015   |   Confidential, for Internal Use Only</a:t>
            </a:r>
            <a:endParaRPr lang="en-US" dirty="0"/>
          </a:p>
        </p:txBody>
      </p:sp>
      <p:sp>
        <p:nvSpPr>
          <p:cNvPr id="9" name="Title 8"/>
          <p:cNvSpPr>
            <a:spLocks noGrp="1"/>
          </p:cNvSpPr>
          <p:nvPr>
            <p:ph type="title"/>
          </p:nvPr>
        </p:nvSpPr>
        <p:spPr>
          <a:xfrm>
            <a:off x="455613" y="448056"/>
            <a:ext cx="8914603"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3" name="Content Placeholder 2"/>
          <p:cNvSpPr>
            <a:spLocks noGrp="1"/>
          </p:cNvSpPr>
          <p:nvPr>
            <p:ph idx="1"/>
          </p:nvPr>
        </p:nvSpPr>
        <p:spPr>
          <a:xfrm>
            <a:off x="455613" y="1597025"/>
            <a:ext cx="8912458" cy="5487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hasCustomPrompt="1"/>
          </p:nvPr>
        </p:nvSpPr>
        <p:spPr>
          <a:xfrm>
            <a:off x="9598025" y="0"/>
            <a:ext cx="5032375" cy="7543800"/>
          </a:xfrm>
        </p:spPr>
        <p:txBody>
          <a:bodyPr lIns="91440" tIns="45720" rIns="91440" bIns="45720">
            <a:normAutofit/>
          </a:bodyPr>
          <a:lstStyle>
            <a:lvl1pPr marL="0" indent="0">
              <a:lnSpc>
                <a:spcPts val="1800"/>
              </a:lnSpc>
              <a:buNone/>
              <a:defRPr sz="1800" cap="all" baseline="0">
                <a:solidFill>
                  <a:schemeClr val="bg2"/>
                </a:solidFill>
                <a:latin typeface="Effra Light"/>
              </a:defRPr>
            </a:lvl1pPr>
          </a:lstStyle>
          <a:p>
            <a:r>
              <a:rPr lang="en-US" dirty="0"/>
              <a:t>Drag picture to placeholder </a:t>
            </a:r>
            <a:br>
              <a:rPr lang="en-US" dirty="0"/>
            </a:br>
            <a:r>
              <a:rPr lang="en-US" dirty="0"/>
              <a:t>or click icon to add</a:t>
            </a:r>
          </a:p>
        </p:txBody>
      </p:sp>
      <p:sp>
        <p:nvSpPr>
          <p:cNvPr id="7" name="Text Placeholder 3"/>
          <p:cNvSpPr>
            <a:spLocks noGrp="1"/>
          </p:cNvSpPr>
          <p:nvPr>
            <p:ph type="body" sz="quarter" idx="13"/>
          </p:nvPr>
        </p:nvSpPr>
        <p:spPr>
          <a:xfrm>
            <a:off x="459400" y="749808"/>
            <a:ext cx="8912993"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081546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A3032E39-2DD7-6341-87B9-9AB98FE36691}" type="slidenum">
              <a:rPr lang="en-US" smtClean="0"/>
              <a:pPr/>
              <a:t>‹#›</a:t>
            </a:fld>
            <a:endParaRPr lang="en-US" dirty="0"/>
          </a:p>
        </p:txBody>
      </p:sp>
      <p:sp>
        <p:nvSpPr>
          <p:cNvPr id="5" name="Footer Placeholder 4"/>
          <p:cNvSpPr>
            <a:spLocks noGrp="1"/>
          </p:cNvSpPr>
          <p:nvPr>
            <p:ph type="ftr" sz="quarter" idx="10"/>
          </p:nvPr>
        </p:nvSpPr>
        <p:spPr/>
        <p:txBody>
          <a:bodyPr/>
          <a:lstStyle/>
          <a:p>
            <a:r>
              <a:rPr lang="en-US" dirty="0"/>
              <a:t>Presentation Title (Edit on Slide Master)   |   June 1, 2015   |   Confidential, for Internal Use Only</a:t>
            </a:r>
          </a:p>
        </p:txBody>
      </p:sp>
    </p:spTree>
    <p:extLst>
      <p:ext uri="{BB962C8B-B14F-4D97-AF65-F5344CB8AC3E}">
        <p14:creationId xmlns:p14="http://schemas.microsoft.com/office/powerpoint/2010/main" val="38468085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a:t>
            </a:r>
            <a:r>
              <a:rPr lang="en-US"/>
              <a:t>Slide Master)   </a:t>
            </a:r>
            <a:r>
              <a:rPr lang="en-US" dirty="0"/>
              <a:t>|   June 1, 2015   |   Confidential, for Internal Use Only</a:t>
            </a:r>
          </a:p>
        </p:txBody>
      </p:sp>
      <p:sp>
        <p:nvSpPr>
          <p:cNvPr id="6" name="Title 5"/>
          <p:cNvSpPr>
            <a:spLocks noGrp="1"/>
          </p:cNvSpPr>
          <p:nvPr>
            <p:ph type="title"/>
          </p:nvPr>
        </p:nvSpPr>
        <p:spPr>
          <a:xfrm>
            <a:off x="455614" y="448055"/>
            <a:ext cx="13716000" cy="320040"/>
          </a:xfrm>
        </p:spPr>
        <p:txBody>
          <a:bodyPr>
            <a:noAutofit/>
          </a:bodyPr>
          <a:lstStyle/>
          <a:p>
            <a:r>
              <a:rPr lang="en-US"/>
              <a:t>Click to edit Master title style</a:t>
            </a:r>
            <a:endParaRPr lang="en-US" dirty="0"/>
          </a:p>
        </p:txBody>
      </p:sp>
      <p:sp>
        <p:nvSpPr>
          <p:cNvPr id="4" name="Text Placeholder 3"/>
          <p:cNvSpPr>
            <a:spLocks noGrp="1"/>
          </p:cNvSpPr>
          <p:nvPr>
            <p:ph type="body" sz="quarter" idx="12"/>
          </p:nvPr>
        </p:nvSpPr>
        <p:spPr>
          <a:xfrm>
            <a:off x="455616" y="751078"/>
            <a:ext cx="13713800" cy="320040"/>
          </a:xfrm>
        </p:spPr>
        <p:txBody>
          <a:bodyPr>
            <a:noAutofit/>
          </a:bodyPr>
          <a:lstStyle>
            <a:lvl1pPr marL="0">
              <a:lnSpc>
                <a:spcPts val="2400"/>
              </a:lnSpc>
              <a:spcAft>
                <a:spcPts val="0"/>
              </a:spcAft>
              <a:buFontTx/>
              <a:buNone/>
              <a:defRPr sz="2900" cap="all">
                <a:solidFill>
                  <a:schemeClr val="tx2"/>
                </a:solidFill>
                <a:latin typeface="Effra Light"/>
              </a:defRPr>
            </a:lvl1pPr>
            <a:lvl2pPr marL="0" indent="0">
              <a:lnSpc>
                <a:spcPts val="2400"/>
              </a:lnSpc>
              <a:spcAft>
                <a:spcPts val="0"/>
              </a:spcAft>
              <a:buFontTx/>
              <a:buNone/>
              <a:defRPr sz="2900" b="0" i="0" cap="all">
                <a:solidFill>
                  <a:schemeClr val="tx2"/>
                </a:solidFill>
                <a:latin typeface="Effra Light"/>
              </a:defRPr>
            </a:lvl2pPr>
            <a:lvl3pPr marL="0" indent="0">
              <a:lnSpc>
                <a:spcPts val="2400"/>
              </a:lnSpc>
              <a:spcAft>
                <a:spcPts val="0"/>
              </a:spcAft>
              <a:buFontTx/>
              <a:buNone/>
              <a:defRPr sz="2900" b="0" i="0" cap="all">
                <a:solidFill>
                  <a:schemeClr val="tx2"/>
                </a:solidFill>
                <a:latin typeface="Effra Light"/>
              </a:defRPr>
            </a:lvl3pPr>
            <a:lvl4pPr marL="0" indent="0">
              <a:lnSpc>
                <a:spcPts val="2400"/>
              </a:lnSpc>
              <a:spcAft>
                <a:spcPts val="0"/>
              </a:spcAft>
              <a:buFontTx/>
              <a:buNone/>
              <a:defRPr sz="2900" b="0" i="0" cap="all">
                <a:solidFill>
                  <a:schemeClr val="tx2"/>
                </a:solidFill>
                <a:latin typeface="Effra Light"/>
              </a:defRPr>
            </a:lvl4pPr>
            <a:lvl5pPr marL="0" indent="0">
              <a:lnSpc>
                <a:spcPts val="2400"/>
              </a:lnSpc>
              <a:spcAft>
                <a:spcPts val="0"/>
              </a:spcAft>
              <a:buFontTx/>
              <a:buNone/>
              <a:defRPr sz="2900" b="0" i="0" cap="all">
                <a:solidFill>
                  <a:schemeClr val="tx2"/>
                </a:solidFill>
                <a:latin typeface="Effra Light"/>
              </a:defRPr>
            </a:lvl5pPr>
            <a:lvl6pPr marL="0" indent="0">
              <a:lnSpc>
                <a:spcPts val="2800"/>
              </a:lnSpc>
              <a:spcAft>
                <a:spcPts val="400"/>
              </a:spcAft>
              <a:buFontTx/>
              <a:buNone/>
              <a:defRPr sz="2900" b="0" i="0" cap="all">
                <a:latin typeface="Effra Light"/>
                <a:cs typeface="Effra Light"/>
              </a:defRPr>
            </a:lvl6pPr>
            <a:lvl7pPr marL="0" indent="0">
              <a:lnSpc>
                <a:spcPts val="2800"/>
              </a:lnSpc>
              <a:spcAft>
                <a:spcPts val="400"/>
              </a:spcAft>
              <a:buFontTx/>
              <a:buNone/>
              <a:defRPr sz="29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466063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 Col 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a:t>
            </a:r>
            <a:r>
              <a:rPr lang="en-US"/>
              <a:t>Slide Master)   </a:t>
            </a:r>
            <a:r>
              <a:rPr lang="en-US" dirty="0"/>
              <a:t>|   June 1, 2015   |   Confidential, for Internal Use Only</a:t>
            </a:r>
          </a:p>
        </p:txBody>
      </p:sp>
      <p:sp>
        <p:nvSpPr>
          <p:cNvPr id="9" name="Title 8"/>
          <p:cNvSpPr>
            <a:spLocks noGrp="1"/>
          </p:cNvSpPr>
          <p:nvPr>
            <p:ph type="title"/>
          </p:nvPr>
        </p:nvSpPr>
        <p:spPr>
          <a:xfrm>
            <a:off x="455614" y="446014"/>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7" name="Text Placeholder 3"/>
          <p:cNvSpPr>
            <a:spLocks noGrp="1"/>
          </p:cNvSpPr>
          <p:nvPr>
            <p:ph type="body" sz="quarter" idx="13"/>
          </p:nvPr>
        </p:nvSpPr>
        <p:spPr>
          <a:xfrm>
            <a:off x="455616" y="749808"/>
            <a:ext cx="13713800" cy="320040"/>
          </a:xfrm>
        </p:spPr>
        <p:txBody>
          <a:bodyPr>
            <a:noAutofit/>
          </a:bodyPr>
          <a:lstStyle>
            <a:lvl1pPr marL="0">
              <a:lnSpc>
                <a:spcPts val="2400"/>
              </a:lnSpc>
              <a:spcBef>
                <a:spcPts val="0"/>
              </a:spcBef>
              <a:spcAft>
                <a:spcPts val="0"/>
              </a:spcAft>
              <a:buFontTx/>
              <a:buNone/>
              <a:defRPr sz="2900" cap="all">
                <a:solidFill>
                  <a:schemeClr val="tx2"/>
                </a:solidFill>
                <a:latin typeface="Effra Light"/>
              </a:defRPr>
            </a:lvl1pPr>
            <a:lvl2pPr marL="0" indent="0">
              <a:lnSpc>
                <a:spcPts val="2400"/>
              </a:lnSpc>
              <a:spcBef>
                <a:spcPts val="0"/>
              </a:spcBef>
              <a:spcAft>
                <a:spcPts val="0"/>
              </a:spcAft>
              <a:buFontTx/>
              <a:buNone/>
              <a:defRPr sz="2900" b="0" i="0" cap="all">
                <a:solidFill>
                  <a:schemeClr val="tx2"/>
                </a:solidFill>
                <a:latin typeface="Effra Light"/>
              </a:defRPr>
            </a:lvl2pPr>
            <a:lvl3pPr marL="0" indent="0">
              <a:lnSpc>
                <a:spcPts val="2400"/>
              </a:lnSpc>
              <a:spcBef>
                <a:spcPts val="0"/>
              </a:spcBef>
              <a:spcAft>
                <a:spcPts val="0"/>
              </a:spcAft>
              <a:buFontTx/>
              <a:buNone/>
              <a:defRPr sz="2900" b="0" i="0" cap="all">
                <a:solidFill>
                  <a:schemeClr val="tx2"/>
                </a:solidFill>
                <a:latin typeface="Effra Light"/>
              </a:defRPr>
            </a:lvl3pPr>
            <a:lvl4pPr marL="0" indent="0">
              <a:lnSpc>
                <a:spcPts val="2400"/>
              </a:lnSpc>
              <a:spcBef>
                <a:spcPts val="0"/>
              </a:spcBef>
              <a:spcAft>
                <a:spcPts val="0"/>
              </a:spcAft>
              <a:buFontTx/>
              <a:buNone/>
              <a:defRPr sz="2900" b="0" i="0" cap="all">
                <a:solidFill>
                  <a:schemeClr val="tx2"/>
                </a:solidFill>
                <a:latin typeface="Effra Light"/>
              </a:defRPr>
            </a:lvl4pPr>
            <a:lvl5pPr marL="0" indent="0">
              <a:lnSpc>
                <a:spcPts val="2400"/>
              </a:lnSpc>
              <a:spcBef>
                <a:spcPts val="0"/>
              </a:spcBef>
              <a:spcAft>
                <a:spcPts val="0"/>
              </a:spcAft>
              <a:buFontTx/>
              <a:buNone/>
              <a:defRPr sz="2900" b="0" i="0" cap="all">
                <a:solidFill>
                  <a:schemeClr val="tx2"/>
                </a:solidFill>
                <a:latin typeface="Effra Light"/>
              </a:defRPr>
            </a:lvl5pPr>
            <a:lvl6pPr marL="0" indent="0">
              <a:lnSpc>
                <a:spcPts val="2800"/>
              </a:lnSpc>
              <a:spcAft>
                <a:spcPts val="400"/>
              </a:spcAft>
              <a:buFontTx/>
              <a:buNone/>
              <a:defRPr sz="2900" b="0" i="0" cap="all">
                <a:latin typeface="Effra Light"/>
                <a:cs typeface="Effra Light"/>
              </a:defRPr>
            </a:lvl6pPr>
            <a:lvl7pPr marL="0" indent="0">
              <a:lnSpc>
                <a:spcPts val="2800"/>
              </a:lnSpc>
              <a:spcAft>
                <a:spcPts val="400"/>
              </a:spcAft>
              <a:buFontTx/>
              <a:buNone/>
              <a:defRPr sz="29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a:xfrm>
            <a:off x="457820" y="1597025"/>
            <a:ext cx="6857387" cy="5487988"/>
          </a:xfrm>
        </p:spPr>
        <p:txBody>
          <a:bodyPr rIns="18284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7315820" y="1597025"/>
            <a:ext cx="6857387" cy="5487988"/>
          </a:xfrm>
        </p:spPr>
        <p:txBody>
          <a:bodyPr rIns="18284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956791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 Col Intro 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a:t>
            </a:r>
            <a:r>
              <a:rPr lang="en-US"/>
              <a:t>Slide Master)   </a:t>
            </a:r>
            <a:r>
              <a:rPr lang="en-US" dirty="0"/>
              <a:t>|   June 1, 2015   |   Confidential, for Internal Use Only</a:t>
            </a:r>
          </a:p>
        </p:txBody>
      </p:sp>
      <p:sp>
        <p:nvSpPr>
          <p:cNvPr id="9" name="Title 8"/>
          <p:cNvSpPr>
            <a:spLocks noGrp="1"/>
          </p:cNvSpPr>
          <p:nvPr>
            <p:ph type="title"/>
          </p:nvPr>
        </p:nvSpPr>
        <p:spPr>
          <a:xfrm>
            <a:off x="455614"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3" name="Content Placeholder 2"/>
          <p:cNvSpPr>
            <a:spLocks noGrp="1"/>
          </p:cNvSpPr>
          <p:nvPr>
            <p:ph idx="1"/>
          </p:nvPr>
        </p:nvSpPr>
        <p:spPr>
          <a:xfrm>
            <a:off x="459403" y="1597025"/>
            <a:ext cx="13713798" cy="822960"/>
          </a:xfrm>
        </p:spPr>
        <p:txBody>
          <a:bodyPr>
            <a:noAutofit/>
          </a:bodyPr>
          <a:lstStyle>
            <a:lvl1pPr marL="0" indent="0">
              <a:lnSpc>
                <a:spcPts val="2400"/>
              </a:lnSpc>
              <a:spcAft>
                <a:spcPts val="800"/>
              </a:spcAft>
              <a:buFontTx/>
              <a:buNone/>
              <a:defRPr sz="2100" baseline="0">
                <a:solidFill>
                  <a:schemeClr val="tx1"/>
                </a:solidFill>
                <a:latin typeface="Effra"/>
              </a:defRPr>
            </a:lvl1pPr>
            <a:lvl2pPr marL="0" indent="0">
              <a:lnSpc>
                <a:spcPts val="2400"/>
              </a:lnSpc>
              <a:spcAft>
                <a:spcPts val="800"/>
              </a:spcAft>
              <a:buFontTx/>
              <a:buNone/>
              <a:defRPr sz="2100">
                <a:solidFill>
                  <a:schemeClr val="tx1"/>
                </a:solidFill>
                <a:latin typeface="Effra"/>
              </a:defRPr>
            </a:lvl2pPr>
            <a:lvl3pPr marL="0" indent="0">
              <a:lnSpc>
                <a:spcPts val="2400"/>
              </a:lnSpc>
              <a:spcAft>
                <a:spcPts val="800"/>
              </a:spcAft>
              <a:buFontTx/>
              <a:buNone/>
              <a:defRPr sz="2100">
                <a:solidFill>
                  <a:schemeClr val="tx1"/>
                </a:solidFill>
                <a:latin typeface="Effra"/>
              </a:defRPr>
            </a:lvl3pPr>
            <a:lvl4pPr marL="0" indent="0">
              <a:lnSpc>
                <a:spcPts val="2400"/>
              </a:lnSpc>
              <a:spcAft>
                <a:spcPts val="800"/>
              </a:spcAft>
              <a:buFontTx/>
              <a:buNone/>
              <a:defRPr sz="2100">
                <a:solidFill>
                  <a:schemeClr val="tx1"/>
                </a:solidFill>
                <a:latin typeface="Effra"/>
              </a:defRPr>
            </a:lvl4pPr>
            <a:lvl5pPr marL="0" indent="0">
              <a:lnSpc>
                <a:spcPts val="2400"/>
              </a:lnSpc>
              <a:spcAft>
                <a:spcPts val="800"/>
              </a:spcAft>
              <a:buFontTx/>
              <a:buNone/>
              <a:defRPr sz="2100">
                <a:solidFill>
                  <a:schemeClr val="tx1"/>
                </a:solidFill>
                <a:latin typeface="Effra"/>
              </a:defRPr>
            </a:lvl5pPr>
            <a:lvl6pPr marL="0" indent="0">
              <a:lnSpc>
                <a:spcPts val="2600"/>
              </a:lnSpc>
              <a:buFontTx/>
              <a:buNone/>
              <a:defRPr sz="2300">
                <a:solidFill>
                  <a:schemeClr val="tx1"/>
                </a:solidFill>
              </a:defRPr>
            </a:lvl6pPr>
            <a:lvl7pPr marL="0" indent="0">
              <a:lnSpc>
                <a:spcPts val="2600"/>
              </a:lnSpc>
              <a:buFontTx/>
              <a:buNone/>
              <a:defRPr sz="2300">
                <a:solidFill>
                  <a:schemeClr val="tx1"/>
                </a:solidFill>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457820" y="2428864"/>
            <a:ext cx="6857387" cy="4656150"/>
          </a:xfrm>
        </p:spPr>
        <p:txBody>
          <a:bodyPr rIns="182842"/>
          <a:lstStyle>
            <a:lvl1pPr marL="457091" indent="-228545" algn="l">
              <a:lnSpc>
                <a:spcPts val="2200"/>
              </a:lnSpc>
              <a:spcAft>
                <a:spcPts val="600"/>
              </a:spcAft>
              <a:buFont typeface="Wingdings" charset="2"/>
              <a:buChar char="§"/>
              <a:defRPr sz="2000">
                <a:solidFill>
                  <a:schemeClr val="tx2"/>
                </a:solidFill>
              </a:defRPr>
            </a:lvl1pPr>
            <a:lvl2pPr marL="685636" indent="-228545">
              <a:defRPr>
                <a:solidFill>
                  <a:schemeClr val="tx2"/>
                </a:solidFill>
              </a:defRPr>
            </a:lvl2pPr>
            <a:lvl3pPr marL="918943" indent="-228545">
              <a:defRPr>
                <a:solidFill>
                  <a:schemeClr val="accent1"/>
                </a:solidFill>
              </a:defRPr>
            </a:lvl3pPr>
            <a:lvl4pPr marL="1145902" indent="-228545">
              <a:defRPr>
                <a:solidFill>
                  <a:schemeClr val="accent1"/>
                </a:solidFill>
              </a:defRPr>
            </a:lvl4pPr>
            <a:lvl5pPr marL="1376033" indent="-226958">
              <a:defRPr>
                <a:solidFill>
                  <a:schemeClr val="accent1"/>
                </a:solidFill>
              </a:defRPr>
            </a:lvl5pPr>
            <a:lvl6pPr marL="1601404" indent="-225371">
              <a:defRPr/>
            </a:lvl6pPr>
            <a:lvl7pPr marL="1828361" indent="-226958" defTabSz="499944">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3"/>
          <p:cNvSpPr>
            <a:spLocks noGrp="1"/>
          </p:cNvSpPr>
          <p:nvPr>
            <p:ph type="body" sz="quarter" idx="14"/>
          </p:nvPr>
        </p:nvSpPr>
        <p:spPr>
          <a:xfrm>
            <a:off x="459403" y="749808"/>
            <a:ext cx="13713800" cy="320040"/>
          </a:xfrm>
        </p:spPr>
        <p:txBody>
          <a:bodyPr>
            <a:noAutofit/>
          </a:bodyPr>
          <a:lstStyle>
            <a:lvl1pPr marL="0">
              <a:lnSpc>
                <a:spcPts val="2400"/>
              </a:lnSpc>
              <a:spcBef>
                <a:spcPts val="0"/>
              </a:spcBef>
              <a:spcAft>
                <a:spcPts val="0"/>
              </a:spcAft>
              <a:buFontTx/>
              <a:buNone/>
              <a:defRPr sz="2900" cap="all">
                <a:solidFill>
                  <a:schemeClr val="tx2"/>
                </a:solidFill>
                <a:latin typeface="Effra Light"/>
              </a:defRPr>
            </a:lvl1pPr>
            <a:lvl2pPr marL="0" indent="0">
              <a:lnSpc>
                <a:spcPts val="2400"/>
              </a:lnSpc>
              <a:spcBef>
                <a:spcPts val="0"/>
              </a:spcBef>
              <a:spcAft>
                <a:spcPts val="0"/>
              </a:spcAft>
              <a:buFontTx/>
              <a:buNone/>
              <a:defRPr sz="2900" b="0" i="0" cap="all">
                <a:solidFill>
                  <a:schemeClr val="tx2"/>
                </a:solidFill>
                <a:latin typeface="Effra Light"/>
              </a:defRPr>
            </a:lvl2pPr>
            <a:lvl3pPr marL="0" indent="0">
              <a:lnSpc>
                <a:spcPts val="2400"/>
              </a:lnSpc>
              <a:spcBef>
                <a:spcPts val="0"/>
              </a:spcBef>
              <a:spcAft>
                <a:spcPts val="0"/>
              </a:spcAft>
              <a:buFontTx/>
              <a:buNone/>
              <a:defRPr sz="2900" b="0" i="0" cap="all">
                <a:solidFill>
                  <a:schemeClr val="tx2"/>
                </a:solidFill>
                <a:latin typeface="Effra Light"/>
              </a:defRPr>
            </a:lvl3pPr>
            <a:lvl4pPr marL="0" indent="0">
              <a:lnSpc>
                <a:spcPts val="2400"/>
              </a:lnSpc>
              <a:spcBef>
                <a:spcPts val="0"/>
              </a:spcBef>
              <a:spcAft>
                <a:spcPts val="0"/>
              </a:spcAft>
              <a:buFontTx/>
              <a:buNone/>
              <a:defRPr sz="2900" b="0" i="0" cap="all">
                <a:solidFill>
                  <a:schemeClr val="tx2"/>
                </a:solidFill>
                <a:latin typeface="Effra Light"/>
              </a:defRPr>
            </a:lvl4pPr>
            <a:lvl5pPr marL="0" indent="0">
              <a:lnSpc>
                <a:spcPts val="2400"/>
              </a:lnSpc>
              <a:spcBef>
                <a:spcPts val="0"/>
              </a:spcBef>
              <a:spcAft>
                <a:spcPts val="0"/>
              </a:spcAft>
              <a:buFontTx/>
              <a:buNone/>
              <a:defRPr sz="2900" b="0" i="0" cap="all">
                <a:solidFill>
                  <a:schemeClr val="tx2"/>
                </a:solidFill>
                <a:latin typeface="Effra Light"/>
              </a:defRPr>
            </a:lvl5pPr>
            <a:lvl6pPr marL="0" indent="0">
              <a:lnSpc>
                <a:spcPts val="2800"/>
              </a:lnSpc>
              <a:spcAft>
                <a:spcPts val="400"/>
              </a:spcAft>
              <a:buFontTx/>
              <a:buNone/>
              <a:defRPr sz="2900" b="0" i="0" cap="all">
                <a:latin typeface="Effra Light"/>
                <a:cs typeface="Effra Light"/>
              </a:defRPr>
            </a:lvl6pPr>
            <a:lvl7pPr marL="0" indent="0">
              <a:lnSpc>
                <a:spcPts val="2800"/>
              </a:lnSpc>
              <a:spcAft>
                <a:spcPts val="400"/>
              </a:spcAft>
              <a:buFontTx/>
              <a:buNone/>
              <a:defRPr sz="29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5"/>
          </p:nvPr>
        </p:nvSpPr>
        <p:spPr>
          <a:xfrm>
            <a:off x="7315820" y="2428864"/>
            <a:ext cx="6857387" cy="4656150"/>
          </a:xfrm>
        </p:spPr>
        <p:txBody>
          <a:bodyPr rIns="182842"/>
          <a:lstStyle>
            <a:lvl1pPr marL="457091" indent="-228545" algn="l">
              <a:lnSpc>
                <a:spcPts val="2200"/>
              </a:lnSpc>
              <a:spcAft>
                <a:spcPts val="600"/>
              </a:spcAft>
              <a:buFont typeface="Wingdings" charset="2"/>
              <a:buChar char="§"/>
              <a:defRPr sz="2000">
                <a:solidFill>
                  <a:schemeClr val="tx2"/>
                </a:solidFill>
              </a:defRPr>
            </a:lvl1pPr>
            <a:lvl2pPr marL="685636" indent="-228545">
              <a:defRPr>
                <a:solidFill>
                  <a:schemeClr val="tx2"/>
                </a:solidFill>
              </a:defRPr>
            </a:lvl2pPr>
            <a:lvl3pPr marL="918943" indent="-228545">
              <a:defRPr>
                <a:solidFill>
                  <a:schemeClr val="accent1"/>
                </a:solidFill>
              </a:defRPr>
            </a:lvl3pPr>
            <a:lvl4pPr marL="1145902" indent="-228545">
              <a:defRPr>
                <a:solidFill>
                  <a:schemeClr val="accent1"/>
                </a:solidFill>
              </a:defRPr>
            </a:lvl4pPr>
            <a:lvl5pPr marL="1376033" indent="-226958">
              <a:defRPr>
                <a:solidFill>
                  <a:schemeClr val="accent1"/>
                </a:solidFill>
              </a:defRPr>
            </a:lvl5pPr>
            <a:lvl6pPr marL="1601404" indent="-225371">
              <a:defRPr/>
            </a:lvl6pPr>
            <a:lvl7pPr marL="1828361" indent="-226958" defTabSz="499944">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493777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Photo">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a:t>
            </a:r>
            <a:r>
              <a:rPr lang="en-US"/>
              <a:t>Slide Master)   </a:t>
            </a:r>
            <a:r>
              <a:rPr lang="en-US" dirty="0"/>
              <a:t>|   June 1, 2015   |   Confidential, for Internal Use Only</a:t>
            </a:r>
          </a:p>
        </p:txBody>
      </p:sp>
      <p:sp>
        <p:nvSpPr>
          <p:cNvPr id="9" name="Title 8"/>
          <p:cNvSpPr>
            <a:spLocks noGrp="1"/>
          </p:cNvSpPr>
          <p:nvPr>
            <p:ph type="title"/>
          </p:nvPr>
        </p:nvSpPr>
        <p:spPr>
          <a:xfrm>
            <a:off x="455620" y="448056"/>
            <a:ext cx="8914603"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3" name="Content Placeholder 2"/>
          <p:cNvSpPr>
            <a:spLocks noGrp="1"/>
          </p:cNvSpPr>
          <p:nvPr>
            <p:ph idx="1"/>
          </p:nvPr>
        </p:nvSpPr>
        <p:spPr>
          <a:xfrm>
            <a:off x="455613" y="1597025"/>
            <a:ext cx="8912458" cy="5487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hasCustomPrompt="1"/>
          </p:nvPr>
        </p:nvSpPr>
        <p:spPr>
          <a:xfrm>
            <a:off x="9598027" y="0"/>
            <a:ext cx="5032374" cy="7543800"/>
          </a:xfrm>
        </p:spPr>
        <p:txBody>
          <a:bodyPr lIns="91423" tIns="45711" rIns="91423" bIns="45711">
            <a:normAutofit/>
          </a:bodyPr>
          <a:lstStyle>
            <a:lvl1pPr marL="0" indent="0">
              <a:lnSpc>
                <a:spcPts val="1800"/>
              </a:lnSpc>
              <a:buNone/>
              <a:defRPr sz="1900" cap="all" baseline="0">
                <a:solidFill>
                  <a:schemeClr val="bg2"/>
                </a:solidFill>
                <a:latin typeface="Effra Light"/>
              </a:defRPr>
            </a:lvl1pPr>
          </a:lstStyle>
          <a:p>
            <a:r>
              <a:rPr lang="en-US" dirty="0"/>
              <a:t>Drag picture to placeholder </a:t>
            </a:r>
            <a:br>
              <a:rPr lang="en-US" dirty="0"/>
            </a:br>
            <a:r>
              <a:rPr lang="en-US" dirty="0"/>
              <a:t>or click icon to add</a:t>
            </a:r>
          </a:p>
        </p:txBody>
      </p:sp>
      <p:sp>
        <p:nvSpPr>
          <p:cNvPr id="7" name="Text Placeholder 3"/>
          <p:cNvSpPr>
            <a:spLocks noGrp="1"/>
          </p:cNvSpPr>
          <p:nvPr>
            <p:ph type="body" sz="quarter" idx="13"/>
          </p:nvPr>
        </p:nvSpPr>
        <p:spPr>
          <a:xfrm>
            <a:off x="459403" y="749808"/>
            <a:ext cx="8912994" cy="320040"/>
          </a:xfrm>
        </p:spPr>
        <p:txBody>
          <a:bodyPr>
            <a:noAutofit/>
          </a:bodyPr>
          <a:lstStyle>
            <a:lvl1pPr marL="0">
              <a:lnSpc>
                <a:spcPts val="2400"/>
              </a:lnSpc>
              <a:spcBef>
                <a:spcPts val="0"/>
              </a:spcBef>
              <a:spcAft>
                <a:spcPts val="0"/>
              </a:spcAft>
              <a:buFontTx/>
              <a:buNone/>
              <a:defRPr sz="2900" cap="all">
                <a:solidFill>
                  <a:schemeClr val="tx2"/>
                </a:solidFill>
                <a:latin typeface="Effra Light"/>
              </a:defRPr>
            </a:lvl1pPr>
            <a:lvl2pPr marL="0" indent="0">
              <a:lnSpc>
                <a:spcPts val="2400"/>
              </a:lnSpc>
              <a:spcBef>
                <a:spcPts val="0"/>
              </a:spcBef>
              <a:spcAft>
                <a:spcPts val="0"/>
              </a:spcAft>
              <a:buFontTx/>
              <a:buNone/>
              <a:defRPr sz="2900" b="0" i="0" cap="all">
                <a:solidFill>
                  <a:schemeClr val="tx2"/>
                </a:solidFill>
                <a:latin typeface="Effra Light"/>
              </a:defRPr>
            </a:lvl2pPr>
            <a:lvl3pPr marL="0" indent="0">
              <a:lnSpc>
                <a:spcPts val="2400"/>
              </a:lnSpc>
              <a:spcBef>
                <a:spcPts val="0"/>
              </a:spcBef>
              <a:spcAft>
                <a:spcPts val="0"/>
              </a:spcAft>
              <a:buFontTx/>
              <a:buNone/>
              <a:defRPr sz="2900" b="0" i="0" cap="all">
                <a:solidFill>
                  <a:schemeClr val="tx2"/>
                </a:solidFill>
                <a:latin typeface="Effra Light"/>
              </a:defRPr>
            </a:lvl3pPr>
            <a:lvl4pPr marL="0" indent="0">
              <a:lnSpc>
                <a:spcPts val="2400"/>
              </a:lnSpc>
              <a:spcBef>
                <a:spcPts val="0"/>
              </a:spcBef>
              <a:spcAft>
                <a:spcPts val="0"/>
              </a:spcAft>
              <a:buFontTx/>
              <a:buNone/>
              <a:defRPr sz="2900" b="0" i="0" cap="all">
                <a:solidFill>
                  <a:schemeClr val="tx2"/>
                </a:solidFill>
                <a:latin typeface="Effra Light"/>
              </a:defRPr>
            </a:lvl4pPr>
            <a:lvl5pPr marL="0" indent="0">
              <a:lnSpc>
                <a:spcPts val="2400"/>
              </a:lnSpc>
              <a:spcBef>
                <a:spcPts val="0"/>
              </a:spcBef>
              <a:spcAft>
                <a:spcPts val="0"/>
              </a:spcAft>
              <a:buFontTx/>
              <a:buNone/>
              <a:defRPr sz="2900" b="0" i="0" cap="all">
                <a:solidFill>
                  <a:schemeClr val="tx2"/>
                </a:solidFill>
                <a:latin typeface="Effra Light"/>
              </a:defRPr>
            </a:lvl5pPr>
            <a:lvl6pPr marL="0" indent="0">
              <a:lnSpc>
                <a:spcPts val="2800"/>
              </a:lnSpc>
              <a:spcAft>
                <a:spcPts val="400"/>
              </a:spcAft>
              <a:buFontTx/>
              <a:buNone/>
              <a:defRPr sz="2900" b="0" i="0" cap="all">
                <a:latin typeface="Effra Light"/>
                <a:cs typeface="Effra Light"/>
              </a:defRPr>
            </a:lvl6pPr>
            <a:lvl7pPr marL="0" indent="0">
              <a:lnSpc>
                <a:spcPts val="2800"/>
              </a:lnSpc>
              <a:spcAft>
                <a:spcPts val="400"/>
              </a:spcAft>
              <a:buFontTx/>
              <a:buNone/>
              <a:defRPr sz="29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696433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roduct">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fld id="{A3032E39-2DD7-6341-87B9-9AB98FE36691}" type="slidenum">
              <a:rPr lang="en-US" smtClean="0"/>
              <a:pPr/>
              <a:t>‹#›</a:t>
            </a:fld>
            <a:endParaRPr lang="en-US" dirty="0"/>
          </a:p>
        </p:txBody>
      </p:sp>
      <p:sp>
        <p:nvSpPr>
          <p:cNvPr id="8" name="Footer Placeholder 7"/>
          <p:cNvSpPr>
            <a:spLocks noGrp="1"/>
          </p:cNvSpPr>
          <p:nvPr>
            <p:ph type="ftr" sz="quarter" idx="10"/>
          </p:nvPr>
        </p:nvSpPr>
        <p:spPr/>
        <p:txBody>
          <a:bodyPr/>
          <a:lstStyle/>
          <a:p>
            <a:r>
              <a:rPr lang="en-US" dirty="0"/>
              <a:t>Presentation Title (Edit on </a:t>
            </a:r>
            <a:r>
              <a:rPr lang="en-US"/>
              <a:t>Slide Master)   </a:t>
            </a:r>
            <a:r>
              <a:rPr lang="en-US" dirty="0"/>
              <a:t>|   June 1, 2015   |   Confidential, for Internal Use Only</a:t>
            </a:r>
          </a:p>
        </p:txBody>
      </p:sp>
      <p:sp>
        <p:nvSpPr>
          <p:cNvPr id="2" name="Title 1"/>
          <p:cNvSpPr>
            <a:spLocks noGrp="1"/>
          </p:cNvSpPr>
          <p:nvPr>
            <p:ph type="title"/>
          </p:nvPr>
        </p:nvSpPr>
        <p:spPr>
          <a:xfrm>
            <a:off x="455614"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8" name="Text Placeholder 3"/>
          <p:cNvSpPr>
            <a:spLocks noGrp="1"/>
          </p:cNvSpPr>
          <p:nvPr>
            <p:ph type="body" sz="quarter" idx="13"/>
          </p:nvPr>
        </p:nvSpPr>
        <p:spPr>
          <a:xfrm>
            <a:off x="459403" y="749808"/>
            <a:ext cx="13713800" cy="320040"/>
          </a:xfrm>
        </p:spPr>
        <p:txBody>
          <a:bodyPr>
            <a:noAutofit/>
          </a:bodyPr>
          <a:lstStyle>
            <a:lvl1pPr marL="0">
              <a:lnSpc>
                <a:spcPts val="2400"/>
              </a:lnSpc>
              <a:spcBef>
                <a:spcPts val="0"/>
              </a:spcBef>
              <a:spcAft>
                <a:spcPts val="0"/>
              </a:spcAft>
              <a:buFontTx/>
              <a:buNone/>
              <a:defRPr sz="2900" cap="all">
                <a:solidFill>
                  <a:schemeClr val="tx2"/>
                </a:solidFill>
                <a:latin typeface="Effra Light"/>
              </a:defRPr>
            </a:lvl1pPr>
            <a:lvl2pPr marL="0" indent="0">
              <a:lnSpc>
                <a:spcPts val="2400"/>
              </a:lnSpc>
              <a:spcBef>
                <a:spcPts val="0"/>
              </a:spcBef>
              <a:spcAft>
                <a:spcPts val="0"/>
              </a:spcAft>
              <a:buFontTx/>
              <a:buNone/>
              <a:defRPr sz="2900" b="0" i="0" cap="all">
                <a:solidFill>
                  <a:schemeClr val="tx2"/>
                </a:solidFill>
                <a:latin typeface="Effra Light"/>
              </a:defRPr>
            </a:lvl2pPr>
            <a:lvl3pPr marL="0" indent="0">
              <a:lnSpc>
                <a:spcPts val="2400"/>
              </a:lnSpc>
              <a:spcBef>
                <a:spcPts val="0"/>
              </a:spcBef>
              <a:spcAft>
                <a:spcPts val="0"/>
              </a:spcAft>
              <a:buFontTx/>
              <a:buNone/>
              <a:defRPr sz="2900" b="0" i="0" cap="all">
                <a:solidFill>
                  <a:schemeClr val="tx2"/>
                </a:solidFill>
                <a:latin typeface="Effra Light"/>
              </a:defRPr>
            </a:lvl3pPr>
            <a:lvl4pPr marL="0" indent="0">
              <a:lnSpc>
                <a:spcPts val="2400"/>
              </a:lnSpc>
              <a:spcBef>
                <a:spcPts val="0"/>
              </a:spcBef>
              <a:spcAft>
                <a:spcPts val="0"/>
              </a:spcAft>
              <a:buFontTx/>
              <a:buNone/>
              <a:defRPr sz="2900" b="0" i="0" cap="all">
                <a:solidFill>
                  <a:schemeClr val="tx2"/>
                </a:solidFill>
                <a:latin typeface="Effra Light"/>
              </a:defRPr>
            </a:lvl4pPr>
            <a:lvl5pPr marL="0" indent="0">
              <a:lnSpc>
                <a:spcPts val="2400"/>
              </a:lnSpc>
              <a:spcBef>
                <a:spcPts val="0"/>
              </a:spcBef>
              <a:spcAft>
                <a:spcPts val="0"/>
              </a:spcAft>
              <a:buFontTx/>
              <a:buNone/>
              <a:defRPr sz="2900" b="0" i="0" cap="all">
                <a:solidFill>
                  <a:schemeClr val="tx2"/>
                </a:solidFill>
                <a:latin typeface="Effra Light"/>
              </a:defRPr>
            </a:lvl5pPr>
            <a:lvl6pPr marL="0" indent="0">
              <a:lnSpc>
                <a:spcPts val="2800"/>
              </a:lnSpc>
              <a:spcAft>
                <a:spcPts val="400"/>
              </a:spcAft>
              <a:buFontTx/>
              <a:buNone/>
              <a:defRPr sz="2900" b="0" i="0" cap="all">
                <a:latin typeface="Effra Light"/>
                <a:cs typeface="Effra Light"/>
              </a:defRPr>
            </a:lvl6pPr>
            <a:lvl7pPr marL="0" indent="0">
              <a:lnSpc>
                <a:spcPts val="2800"/>
              </a:lnSpc>
              <a:spcAft>
                <a:spcPts val="400"/>
              </a:spcAft>
              <a:buFontTx/>
              <a:buNone/>
              <a:defRPr sz="29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3"/>
          <p:cNvSpPr>
            <a:spLocks noGrp="1"/>
          </p:cNvSpPr>
          <p:nvPr>
            <p:ph type="pic" sz="quarter" idx="14"/>
          </p:nvPr>
        </p:nvSpPr>
        <p:spPr>
          <a:xfrm>
            <a:off x="455614"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6" name="Picture Placeholder 3"/>
          <p:cNvSpPr>
            <a:spLocks noGrp="1"/>
          </p:cNvSpPr>
          <p:nvPr>
            <p:ph type="pic" sz="quarter" idx="15"/>
          </p:nvPr>
        </p:nvSpPr>
        <p:spPr>
          <a:xfrm>
            <a:off x="1827389"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7" name="Picture Placeholder 3"/>
          <p:cNvSpPr>
            <a:spLocks noGrp="1"/>
          </p:cNvSpPr>
          <p:nvPr>
            <p:ph type="pic" sz="quarter" idx="16"/>
          </p:nvPr>
        </p:nvSpPr>
        <p:spPr>
          <a:xfrm>
            <a:off x="3199165"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10" name="Picture Placeholder 3"/>
          <p:cNvSpPr>
            <a:spLocks noGrp="1"/>
          </p:cNvSpPr>
          <p:nvPr>
            <p:ph type="pic" sz="quarter" idx="17"/>
          </p:nvPr>
        </p:nvSpPr>
        <p:spPr>
          <a:xfrm>
            <a:off x="4570942"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11" name="Picture Placeholder 3"/>
          <p:cNvSpPr>
            <a:spLocks noGrp="1"/>
          </p:cNvSpPr>
          <p:nvPr>
            <p:ph type="pic" sz="quarter" idx="18"/>
          </p:nvPr>
        </p:nvSpPr>
        <p:spPr>
          <a:xfrm>
            <a:off x="5942717"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12" name="Picture Placeholder 3"/>
          <p:cNvSpPr>
            <a:spLocks noGrp="1"/>
          </p:cNvSpPr>
          <p:nvPr>
            <p:ph type="pic" sz="quarter" idx="19"/>
          </p:nvPr>
        </p:nvSpPr>
        <p:spPr>
          <a:xfrm>
            <a:off x="7314493"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13" name="Picture Placeholder 3"/>
          <p:cNvSpPr>
            <a:spLocks noGrp="1"/>
          </p:cNvSpPr>
          <p:nvPr>
            <p:ph type="pic" sz="quarter" idx="20"/>
          </p:nvPr>
        </p:nvSpPr>
        <p:spPr>
          <a:xfrm>
            <a:off x="8686270"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14" name="Picture Placeholder 3"/>
          <p:cNvSpPr>
            <a:spLocks noGrp="1"/>
          </p:cNvSpPr>
          <p:nvPr>
            <p:ph type="pic" sz="quarter" idx="21"/>
          </p:nvPr>
        </p:nvSpPr>
        <p:spPr>
          <a:xfrm>
            <a:off x="10058045"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15" name="Picture Placeholder 3"/>
          <p:cNvSpPr>
            <a:spLocks noGrp="1"/>
          </p:cNvSpPr>
          <p:nvPr>
            <p:ph type="pic" sz="quarter" idx="22"/>
          </p:nvPr>
        </p:nvSpPr>
        <p:spPr>
          <a:xfrm>
            <a:off x="11429821"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16" name="Picture Placeholder 3"/>
          <p:cNvSpPr>
            <a:spLocks noGrp="1"/>
          </p:cNvSpPr>
          <p:nvPr>
            <p:ph type="pic" sz="quarter" idx="23"/>
          </p:nvPr>
        </p:nvSpPr>
        <p:spPr>
          <a:xfrm>
            <a:off x="12801600" y="3429000"/>
            <a:ext cx="1371600" cy="1371600"/>
          </a:xfrm>
        </p:spPr>
        <p:txBody>
          <a:bodyPr>
            <a:normAutofit/>
          </a:bodyPr>
          <a:lstStyle>
            <a:lvl1pPr>
              <a:lnSpc>
                <a:spcPts val="1400"/>
              </a:lnSpc>
              <a:spcAft>
                <a:spcPts val="0"/>
              </a:spcAft>
              <a:defRPr sz="1100">
                <a:solidFill>
                  <a:schemeClr val="bg2"/>
                </a:solidFill>
                <a:latin typeface="+mn-lt"/>
              </a:defRPr>
            </a:lvl1pPr>
          </a:lstStyle>
          <a:p>
            <a:r>
              <a:rPr lang="en-US" dirty="0"/>
              <a:t>Click icon to add picture</a:t>
            </a:r>
          </a:p>
        </p:txBody>
      </p:sp>
      <p:sp>
        <p:nvSpPr>
          <p:cNvPr id="4" name="Text Placeholder 3"/>
          <p:cNvSpPr>
            <a:spLocks noGrp="1"/>
          </p:cNvSpPr>
          <p:nvPr>
            <p:ph type="body" sz="quarter" idx="24"/>
          </p:nvPr>
        </p:nvSpPr>
        <p:spPr>
          <a:xfrm>
            <a:off x="455614"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3"/>
          <p:cNvSpPr>
            <a:spLocks noGrp="1"/>
          </p:cNvSpPr>
          <p:nvPr>
            <p:ph type="body" sz="quarter" idx="25"/>
          </p:nvPr>
        </p:nvSpPr>
        <p:spPr>
          <a:xfrm>
            <a:off x="1827389"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3"/>
          <p:cNvSpPr>
            <a:spLocks noGrp="1"/>
          </p:cNvSpPr>
          <p:nvPr>
            <p:ph type="body" sz="quarter" idx="26"/>
          </p:nvPr>
        </p:nvSpPr>
        <p:spPr>
          <a:xfrm>
            <a:off x="3199165"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3"/>
          <p:cNvSpPr>
            <a:spLocks noGrp="1"/>
          </p:cNvSpPr>
          <p:nvPr>
            <p:ph type="body" sz="quarter" idx="27"/>
          </p:nvPr>
        </p:nvSpPr>
        <p:spPr>
          <a:xfrm>
            <a:off x="4570942"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8"/>
          </p:nvPr>
        </p:nvSpPr>
        <p:spPr>
          <a:xfrm>
            <a:off x="5942717"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3"/>
          <p:cNvSpPr>
            <a:spLocks noGrp="1"/>
          </p:cNvSpPr>
          <p:nvPr>
            <p:ph type="body" sz="quarter" idx="29"/>
          </p:nvPr>
        </p:nvSpPr>
        <p:spPr>
          <a:xfrm>
            <a:off x="7314493"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3"/>
          <p:cNvSpPr>
            <a:spLocks noGrp="1"/>
          </p:cNvSpPr>
          <p:nvPr>
            <p:ph type="body" sz="quarter" idx="30"/>
          </p:nvPr>
        </p:nvSpPr>
        <p:spPr>
          <a:xfrm>
            <a:off x="8686270"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3"/>
          <p:cNvSpPr>
            <a:spLocks noGrp="1"/>
          </p:cNvSpPr>
          <p:nvPr>
            <p:ph type="body" sz="quarter" idx="31"/>
          </p:nvPr>
        </p:nvSpPr>
        <p:spPr>
          <a:xfrm>
            <a:off x="10058045"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3"/>
          <p:cNvSpPr>
            <a:spLocks noGrp="1"/>
          </p:cNvSpPr>
          <p:nvPr>
            <p:ph type="body" sz="quarter" idx="32"/>
          </p:nvPr>
        </p:nvSpPr>
        <p:spPr>
          <a:xfrm>
            <a:off x="11429821"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3"/>
          <p:cNvSpPr>
            <a:spLocks noGrp="1"/>
          </p:cNvSpPr>
          <p:nvPr>
            <p:ph type="body" sz="quarter" idx="33"/>
          </p:nvPr>
        </p:nvSpPr>
        <p:spPr>
          <a:xfrm>
            <a:off x="12801600" y="2052872"/>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7"/>
          <p:cNvSpPr>
            <a:spLocks noGrp="1"/>
          </p:cNvSpPr>
          <p:nvPr>
            <p:ph type="body" sz="quarter" idx="34"/>
          </p:nvPr>
        </p:nvSpPr>
        <p:spPr>
          <a:xfrm>
            <a:off x="455614"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27"/>
          <p:cNvSpPr>
            <a:spLocks noGrp="1"/>
          </p:cNvSpPr>
          <p:nvPr>
            <p:ph type="body" sz="quarter" idx="35"/>
          </p:nvPr>
        </p:nvSpPr>
        <p:spPr>
          <a:xfrm>
            <a:off x="1827389"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Text Placeholder 27"/>
          <p:cNvSpPr>
            <a:spLocks noGrp="1"/>
          </p:cNvSpPr>
          <p:nvPr>
            <p:ph type="body" sz="quarter" idx="36"/>
          </p:nvPr>
        </p:nvSpPr>
        <p:spPr>
          <a:xfrm>
            <a:off x="3199165"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27"/>
          <p:cNvSpPr>
            <a:spLocks noGrp="1"/>
          </p:cNvSpPr>
          <p:nvPr>
            <p:ph type="body" sz="quarter" idx="37"/>
          </p:nvPr>
        </p:nvSpPr>
        <p:spPr>
          <a:xfrm>
            <a:off x="4570942"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27"/>
          <p:cNvSpPr>
            <a:spLocks noGrp="1"/>
          </p:cNvSpPr>
          <p:nvPr>
            <p:ph type="body" sz="quarter" idx="38"/>
          </p:nvPr>
        </p:nvSpPr>
        <p:spPr>
          <a:xfrm>
            <a:off x="5942717"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3" name="Text Placeholder 27"/>
          <p:cNvSpPr>
            <a:spLocks noGrp="1"/>
          </p:cNvSpPr>
          <p:nvPr>
            <p:ph type="body" sz="quarter" idx="39"/>
          </p:nvPr>
        </p:nvSpPr>
        <p:spPr>
          <a:xfrm>
            <a:off x="7314493"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7"/>
          <p:cNvSpPr>
            <a:spLocks noGrp="1"/>
          </p:cNvSpPr>
          <p:nvPr>
            <p:ph type="body" sz="quarter" idx="40"/>
          </p:nvPr>
        </p:nvSpPr>
        <p:spPr>
          <a:xfrm>
            <a:off x="8686270"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Text Placeholder 27"/>
          <p:cNvSpPr>
            <a:spLocks noGrp="1"/>
          </p:cNvSpPr>
          <p:nvPr>
            <p:ph type="body" sz="quarter" idx="41"/>
          </p:nvPr>
        </p:nvSpPr>
        <p:spPr>
          <a:xfrm>
            <a:off x="10058045"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Text Placeholder 27"/>
          <p:cNvSpPr>
            <a:spLocks noGrp="1"/>
          </p:cNvSpPr>
          <p:nvPr>
            <p:ph type="body" sz="quarter" idx="42"/>
          </p:nvPr>
        </p:nvSpPr>
        <p:spPr>
          <a:xfrm>
            <a:off x="11429821"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Text Placeholder 27"/>
          <p:cNvSpPr>
            <a:spLocks noGrp="1"/>
          </p:cNvSpPr>
          <p:nvPr>
            <p:ph type="body" sz="quarter" idx="43"/>
          </p:nvPr>
        </p:nvSpPr>
        <p:spPr>
          <a:xfrm>
            <a:off x="12801600" y="2052871"/>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ext Placeholder 3"/>
          <p:cNvSpPr>
            <a:spLocks noGrp="1"/>
          </p:cNvSpPr>
          <p:nvPr>
            <p:ph type="body" sz="quarter" idx="44"/>
          </p:nvPr>
        </p:nvSpPr>
        <p:spPr>
          <a:xfrm>
            <a:off x="455614"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Text Placeholder 3"/>
          <p:cNvSpPr>
            <a:spLocks noGrp="1"/>
          </p:cNvSpPr>
          <p:nvPr>
            <p:ph type="body" sz="quarter" idx="45"/>
          </p:nvPr>
        </p:nvSpPr>
        <p:spPr>
          <a:xfrm>
            <a:off x="1827389"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Text Placeholder 3"/>
          <p:cNvSpPr>
            <a:spLocks noGrp="1"/>
          </p:cNvSpPr>
          <p:nvPr>
            <p:ph type="body" sz="quarter" idx="46"/>
          </p:nvPr>
        </p:nvSpPr>
        <p:spPr>
          <a:xfrm>
            <a:off x="3199165"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1" name="Text Placeholder 3"/>
          <p:cNvSpPr>
            <a:spLocks noGrp="1"/>
          </p:cNvSpPr>
          <p:nvPr>
            <p:ph type="body" sz="quarter" idx="47"/>
          </p:nvPr>
        </p:nvSpPr>
        <p:spPr>
          <a:xfrm>
            <a:off x="4570942"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Text Placeholder 3"/>
          <p:cNvSpPr>
            <a:spLocks noGrp="1"/>
          </p:cNvSpPr>
          <p:nvPr>
            <p:ph type="body" sz="quarter" idx="48"/>
          </p:nvPr>
        </p:nvSpPr>
        <p:spPr>
          <a:xfrm>
            <a:off x="5942717"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3" name="Text Placeholder 3"/>
          <p:cNvSpPr>
            <a:spLocks noGrp="1"/>
          </p:cNvSpPr>
          <p:nvPr>
            <p:ph type="body" sz="quarter" idx="49"/>
          </p:nvPr>
        </p:nvSpPr>
        <p:spPr>
          <a:xfrm>
            <a:off x="7314493"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4" name="Text Placeholder 3"/>
          <p:cNvSpPr>
            <a:spLocks noGrp="1"/>
          </p:cNvSpPr>
          <p:nvPr>
            <p:ph type="body" sz="quarter" idx="50"/>
          </p:nvPr>
        </p:nvSpPr>
        <p:spPr>
          <a:xfrm>
            <a:off x="8686270"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5" name="Text Placeholder 3"/>
          <p:cNvSpPr>
            <a:spLocks noGrp="1"/>
          </p:cNvSpPr>
          <p:nvPr>
            <p:ph type="body" sz="quarter" idx="51"/>
          </p:nvPr>
        </p:nvSpPr>
        <p:spPr>
          <a:xfrm>
            <a:off x="10058045"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6" name="Text Placeholder 3"/>
          <p:cNvSpPr>
            <a:spLocks noGrp="1"/>
          </p:cNvSpPr>
          <p:nvPr>
            <p:ph type="body" sz="quarter" idx="52"/>
          </p:nvPr>
        </p:nvSpPr>
        <p:spPr>
          <a:xfrm>
            <a:off x="11429821"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7" name="Text Placeholder 3"/>
          <p:cNvSpPr>
            <a:spLocks noGrp="1"/>
          </p:cNvSpPr>
          <p:nvPr>
            <p:ph type="body" sz="quarter" idx="53"/>
          </p:nvPr>
        </p:nvSpPr>
        <p:spPr>
          <a:xfrm>
            <a:off x="12801600" y="4803527"/>
            <a:ext cx="1371600" cy="1371600"/>
          </a:xfrm>
        </p:spPr>
        <p:txBody>
          <a:bodyPr lIns="91423" tIns="91423" rIns="91423" bIns="91423"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8" name="Text Placeholder 27"/>
          <p:cNvSpPr>
            <a:spLocks noGrp="1"/>
          </p:cNvSpPr>
          <p:nvPr>
            <p:ph type="body" sz="quarter" idx="54"/>
          </p:nvPr>
        </p:nvSpPr>
        <p:spPr>
          <a:xfrm>
            <a:off x="455614"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9" name="Text Placeholder 27"/>
          <p:cNvSpPr>
            <a:spLocks noGrp="1"/>
          </p:cNvSpPr>
          <p:nvPr>
            <p:ph type="body" sz="quarter" idx="55"/>
          </p:nvPr>
        </p:nvSpPr>
        <p:spPr>
          <a:xfrm>
            <a:off x="1827389"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0" name="Text Placeholder 27"/>
          <p:cNvSpPr>
            <a:spLocks noGrp="1"/>
          </p:cNvSpPr>
          <p:nvPr>
            <p:ph type="body" sz="quarter" idx="56"/>
          </p:nvPr>
        </p:nvSpPr>
        <p:spPr>
          <a:xfrm>
            <a:off x="3199165"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1" name="Text Placeholder 27"/>
          <p:cNvSpPr>
            <a:spLocks noGrp="1"/>
          </p:cNvSpPr>
          <p:nvPr>
            <p:ph type="body" sz="quarter" idx="57"/>
          </p:nvPr>
        </p:nvSpPr>
        <p:spPr>
          <a:xfrm>
            <a:off x="4570942"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2" name="Text Placeholder 27"/>
          <p:cNvSpPr>
            <a:spLocks noGrp="1"/>
          </p:cNvSpPr>
          <p:nvPr>
            <p:ph type="body" sz="quarter" idx="58"/>
          </p:nvPr>
        </p:nvSpPr>
        <p:spPr>
          <a:xfrm>
            <a:off x="5942717"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3" name="Text Placeholder 27"/>
          <p:cNvSpPr>
            <a:spLocks noGrp="1"/>
          </p:cNvSpPr>
          <p:nvPr>
            <p:ph type="body" sz="quarter" idx="59"/>
          </p:nvPr>
        </p:nvSpPr>
        <p:spPr>
          <a:xfrm>
            <a:off x="7314493"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4" name="Text Placeholder 27"/>
          <p:cNvSpPr>
            <a:spLocks noGrp="1"/>
          </p:cNvSpPr>
          <p:nvPr>
            <p:ph type="body" sz="quarter" idx="60"/>
          </p:nvPr>
        </p:nvSpPr>
        <p:spPr>
          <a:xfrm>
            <a:off x="8686270"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5" name="Text Placeholder 27"/>
          <p:cNvSpPr>
            <a:spLocks noGrp="1"/>
          </p:cNvSpPr>
          <p:nvPr>
            <p:ph type="body" sz="quarter" idx="61"/>
          </p:nvPr>
        </p:nvSpPr>
        <p:spPr>
          <a:xfrm>
            <a:off x="10058045"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6" name="Text Placeholder 27"/>
          <p:cNvSpPr>
            <a:spLocks noGrp="1"/>
          </p:cNvSpPr>
          <p:nvPr>
            <p:ph type="body" sz="quarter" idx="62"/>
          </p:nvPr>
        </p:nvSpPr>
        <p:spPr>
          <a:xfrm>
            <a:off x="11429821"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7" name="Text Placeholder 27"/>
          <p:cNvSpPr>
            <a:spLocks noGrp="1"/>
          </p:cNvSpPr>
          <p:nvPr>
            <p:ph type="body" sz="quarter" idx="63"/>
          </p:nvPr>
        </p:nvSpPr>
        <p:spPr>
          <a:xfrm>
            <a:off x="12801600" y="4803526"/>
            <a:ext cx="1371600" cy="365760"/>
          </a:xfrm>
        </p:spPr>
        <p:txBody>
          <a:bodyPr lIns="91423" tIns="91423" rIns="91423">
            <a:noAutofit/>
          </a:bodyPr>
          <a:lstStyle>
            <a:lvl1pPr marL="0">
              <a:lnSpc>
                <a:spcPts val="1800"/>
              </a:lnSpc>
              <a:spcAft>
                <a:spcPts val="0"/>
              </a:spcAft>
              <a:buFontTx/>
              <a:buNone/>
              <a:defRPr sz="1900" b="1" i="0" cap="all" baseline="0">
                <a:solidFill>
                  <a:schemeClr val="bg1"/>
                </a:solidFill>
                <a:latin typeface="+mn-lt"/>
              </a:defRPr>
            </a:lvl1pPr>
            <a:lvl2pPr marL="0" indent="0">
              <a:lnSpc>
                <a:spcPts val="1800"/>
              </a:lnSpc>
              <a:spcAft>
                <a:spcPts val="0"/>
              </a:spcAft>
              <a:buFontTx/>
              <a:buNone/>
              <a:defRPr sz="1900" b="1" i="0" cap="all" baseline="0">
                <a:solidFill>
                  <a:schemeClr val="bg1"/>
                </a:solidFill>
                <a:latin typeface="+mn-lt"/>
              </a:defRPr>
            </a:lvl2pPr>
            <a:lvl3pPr marL="0" indent="0">
              <a:lnSpc>
                <a:spcPts val="1800"/>
              </a:lnSpc>
              <a:spcAft>
                <a:spcPts val="0"/>
              </a:spcAft>
              <a:buFontTx/>
              <a:buNone/>
              <a:defRPr sz="1900" b="1" i="0" cap="all" baseline="0">
                <a:solidFill>
                  <a:schemeClr val="bg1"/>
                </a:solidFill>
                <a:latin typeface="+mn-lt"/>
              </a:defRPr>
            </a:lvl3pPr>
            <a:lvl4pPr marL="0" indent="0">
              <a:lnSpc>
                <a:spcPts val="1800"/>
              </a:lnSpc>
              <a:spcAft>
                <a:spcPts val="0"/>
              </a:spcAft>
              <a:buFontTx/>
              <a:buNone/>
              <a:defRPr sz="1900" b="1" i="0" cap="all" baseline="0">
                <a:solidFill>
                  <a:schemeClr val="bg1"/>
                </a:solidFill>
                <a:latin typeface="+mn-lt"/>
              </a:defRPr>
            </a:lvl4pPr>
            <a:lvl5pPr marL="0" indent="0">
              <a:lnSpc>
                <a:spcPts val="1800"/>
              </a:lnSpc>
              <a:spcAft>
                <a:spcPts val="0"/>
              </a:spcAft>
              <a:buFontTx/>
              <a:buNone/>
              <a:defRPr sz="19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476648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fld id="{A3032E39-2DD7-6341-87B9-9AB98FE36691}" type="slidenum">
              <a:rPr lang="en-US" smtClean="0"/>
              <a:pPr/>
              <a:t>‹#›</a:t>
            </a:fld>
            <a:endParaRPr lang="en-US" dirty="0"/>
          </a:p>
        </p:txBody>
      </p:sp>
      <p:sp>
        <p:nvSpPr>
          <p:cNvPr id="8" name="Footer Placeholder 7"/>
          <p:cNvSpPr>
            <a:spLocks noGrp="1"/>
          </p:cNvSpPr>
          <p:nvPr>
            <p:ph type="ftr" sz="quarter" idx="10"/>
          </p:nvPr>
        </p:nvSpPr>
        <p:spPr/>
        <p:txBody>
          <a:bodyPr/>
          <a:lstStyle/>
          <a:p>
            <a:r>
              <a:rPr lang="en-US" dirty="0"/>
              <a:t>Presentation Title (Edit on </a:t>
            </a:r>
            <a:r>
              <a:rPr lang="en-US"/>
              <a:t>Slide Master)   </a:t>
            </a:r>
            <a:r>
              <a:rPr lang="en-US" dirty="0"/>
              <a:t>|   June 1, 2015   |   Confidential, for Internal Use Only</a:t>
            </a:r>
          </a:p>
        </p:txBody>
      </p:sp>
      <p:sp>
        <p:nvSpPr>
          <p:cNvPr id="2" name="Title 1"/>
          <p:cNvSpPr>
            <a:spLocks noGrp="1"/>
          </p:cNvSpPr>
          <p:nvPr>
            <p:ph type="title"/>
          </p:nvPr>
        </p:nvSpPr>
        <p:spPr>
          <a:xfrm>
            <a:off x="455614"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 name="Text Placeholder 3"/>
          <p:cNvSpPr>
            <a:spLocks noGrp="1"/>
          </p:cNvSpPr>
          <p:nvPr>
            <p:ph type="body" sz="quarter" idx="13"/>
          </p:nvPr>
        </p:nvSpPr>
        <p:spPr>
          <a:xfrm>
            <a:off x="459403" y="749808"/>
            <a:ext cx="13713800" cy="320040"/>
          </a:xfrm>
        </p:spPr>
        <p:txBody>
          <a:bodyPr>
            <a:noAutofit/>
          </a:bodyPr>
          <a:lstStyle>
            <a:lvl1pPr marL="0">
              <a:lnSpc>
                <a:spcPts val="2400"/>
              </a:lnSpc>
              <a:spcBef>
                <a:spcPts val="0"/>
              </a:spcBef>
              <a:spcAft>
                <a:spcPts val="0"/>
              </a:spcAft>
              <a:buFontTx/>
              <a:buNone/>
              <a:defRPr sz="2900" cap="all">
                <a:solidFill>
                  <a:schemeClr val="tx2"/>
                </a:solidFill>
                <a:latin typeface="Effra Light"/>
              </a:defRPr>
            </a:lvl1pPr>
            <a:lvl2pPr marL="0" indent="0">
              <a:lnSpc>
                <a:spcPts val="2400"/>
              </a:lnSpc>
              <a:spcBef>
                <a:spcPts val="0"/>
              </a:spcBef>
              <a:spcAft>
                <a:spcPts val="0"/>
              </a:spcAft>
              <a:buFontTx/>
              <a:buNone/>
              <a:defRPr sz="2900" b="0" i="0" cap="all">
                <a:solidFill>
                  <a:schemeClr val="tx2"/>
                </a:solidFill>
                <a:latin typeface="Effra Light"/>
              </a:defRPr>
            </a:lvl2pPr>
            <a:lvl3pPr marL="0" indent="0">
              <a:lnSpc>
                <a:spcPts val="2400"/>
              </a:lnSpc>
              <a:spcBef>
                <a:spcPts val="0"/>
              </a:spcBef>
              <a:spcAft>
                <a:spcPts val="0"/>
              </a:spcAft>
              <a:buFontTx/>
              <a:buNone/>
              <a:defRPr sz="2900" b="0" i="0" cap="all">
                <a:solidFill>
                  <a:schemeClr val="tx2"/>
                </a:solidFill>
                <a:latin typeface="Effra Light"/>
              </a:defRPr>
            </a:lvl3pPr>
            <a:lvl4pPr marL="0" indent="0">
              <a:lnSpc>
                <a:spcPts val="2400"/>
              </a:lnSpc>
              <a:spcBef>
                <a:spcPts val="0"/>
              </a:spcBef>
              <a:spcAft>
                <a:spcPts val="0"/>
              </a:spcAft>
              <a:buFontTx/>
              <a:buNone/>
              <a:defRPr sz="2900" b="0" i="0" cap="all">
                <a:solidFill>
                  <a:schemeClr val="tx2"/>
                </a:solidFill>
                <a:latin typeface="Effra Light"/>
              </a:defRPr>
            </a:lvl4pPr>
            <a:lvl5pPr marL="0" indent="0">
              <a:lnSpc>
                <a:spcPts val="2400"/>
              </a:lnSpc>
              <a:spcBef>
                <a:spcPts val="0"/>
              </a:spcBef>
              <a:spcAft>
                <a:spcPts val="0"/>
              </a:spcAft>
              <a:buFontTx/>
              <a:buNone/>
              <a:defRPr sz="2900" b="0" i="0" cap="all">
                <a:solidFill>
                  <a:schemeClr val="tx2"/>
                </a:solidFill>
                <a:latin typeface="Effra Light"/>
              </a:defRPr>
            </a:lvl5pPr>
            <a:lvl6pPr marL="0" indent="0">
              <a:lnSpc>
                <a:spcPts val="2800"/>
              </a:lnSpc>
              <a:spcAft>
                <a:spcPts val="400"/>
              </a:spcAft>
              <a:buFontTx/>
              <a:buNone/>
              <a:defRPr sz="2900" b="0" i="0" cap="all">
                <a:latin typeface="Effra Light"/>
                <a:cs typeface="Effra Light"/>
              </a:defRPr>
            </a:lvl6pPr>
            <a:lvl7pPr marL="0" indent="0">
              <a:lnSpc>
                <a:spcPts val="2800"/>
              </a:lnSpc>
              <a:spcAft>
                <a:spcPts val="400"/>
              </a:spcAft>
              <a:buFontTx/>
              <a:buNone/>
              <a:defRPr sz="29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927555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A3032E39-2DD7-6341-87B9-9AB98FE36691}" type="slidenum">
              <a:rPr lang="en-US" smtClean="0"/>
              <a:pPr/>
              <a:t>‹#›</a:t>
            </a:fld>
            <a:endParaRPr lang="en-US" dirty="0"/>
          </a:p>
        </p:txBody>
      </p:sp>
      <p:sp>
        <p:nvSpPr>
          <p:cNvPr id="5" name="Footer Placeholder 4"/>
          <p:cNvSpPr>
            <a:spLocks noGrp="1"/>
          </p:cNvSpPr>
          <p:nvPr>
            <p:ph type="ftr" sz="quarter" idx="10"/>
          </p:nvPr>
        </p:nvSpPr>
        <p:spPr/>
        <p:txBody>
          <a:bodyPr/>
          <a:lstStyle/>
          <a:p>
            <a:r>
              <a:rPr lang="en-US" dirty="0"/>
              <a:t>Presentation Title (Edit on </a:t>
            </a:r>
            <a:r>
              <a:rPr lang="en-US"/>
              <a:t>Slide Master)   </a:t>
            </a:r>
            <a:r>
              <a:rPr lang="en-US" dirty="0"/>
              <a:t>|   June 1, 2015   |   Confidential, for Internal Use Only</a:t>
            </a:r>
          </a:p>
        </p:txBody>
      </p:sp>
    </p:spTree>
    <p:extLst>
      <p:ext uri="{BB962C8B-B14F-4D97-AF65-F5344CB8AC3E}">
        <p14:creationId xmlns:p14="http://schemas.microsoft.com/office/powerpoint/2010/main" val="37593836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2679680" y="7658100"/>
            <a:ext cx="158496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r" eaLnBrk="1" hangingPunct="1">
              <a:defRPr/>
            </a:pPr>
            <a:fld id="{50C5FEEA-19EA-4E57-9069-9FEE9439C915}" type="slidenum">
              <a:rPr lang="en-US" sz="1440" smtClean="0">
                <a:solidFill>
                  <a:schemeClr val="bg1"/>
                </a:solidFill>
                <a:latin typeface="Myriad Pro"/>
              </a:rPr>
              <a:pPr algn="r" eaLnBrk="1" hangingPunct="1">
                <a:defRPr/>
              </a:pPr>
              <a:t>‹#›</a:t>
            </a:fld>
            <a:endParaRPr lang="en-US" sz="1440" dirty="0">
              <a:solidFill>
                <a:schemeClr val="bg1"/>
              </a:solidFill>
              <a:latin typeface="Myriad Pro"/>
            </a:endParaRPr>
          </a:p>
        </p:txBody>
      </p:sp>
      <p:sp>
        <p:nvSpPr>
          <p:cNvPr id="2" name="Title 1"/>
          <p:cNvSpPr>
            <a:spLocks noGrp="1"/>
          </p:cNvSpPr>
          <p:nvPr>
            <p:ph type="title"/>
          </p:nvPr>
        </p:nvSpPr>
        <p:spPr>
          <a:xfrm>
            <a:off x="730114" y="440286"/>
            <a:ext cx="13534530" cy="870355"/>
          </a:xfrm>
          <a:prstGeom prst="rect">
            <a:avLst/>
          </a:prstGeom>
        </p:spPr>
        <p:txBody>
          <a:bodyPr/>
          <a:lstStyle/>
          <a:p>
            <a:r>
              <a:rPr lang="en-US"/>
              <a:t>Click to edit Master title style</a:t>
            </a:r>
            <a:endParaRPr lang="en-US" dirty="0"/>
          </a:p>
        </p:txBody>
      </p:sp>
      <p:sp>
        <p:nvSpPr>
          <p:cNvPr id="8" name="Text Placeholder 7"/>
          <p:cNvSpPr>
            <a:spLocks noGrp="1"/>
          </p:cNvSpPr>
          <p:nvPr>
            <p:ph type="body" sz="quarter" idx="10"/>
          </p:nvPr>
        </p:nvSpPr>
        <p:spPr>
          <a:xfrm>
            <a:off x="731520" y="177802"/>
            <a:ext cx="13533120" cy="462280"/>
          </a:xfrm>
        </p:spPr>
        <p:txBody>
          <a:bodyPr lIns="0" rIns="0">
            <a:noAutofit/>
          </a:bodyPr>
          <a:lstStyle>
            <a:lvl1pPr marL="0" indent="0">
              <a:buNone/>
              <a:defRPr lang="en-US" sz="1680" kern="1200" cap="all" baseline="0" dirty="0" smtClean="0">
                <a:solidFill>
                  <a:schemeClr val="bg1"/>
                </a:solidFill>
                <a:effectLst/>
                <a:latin typeface="Myriad Pro" pitchFamily="34" charset="0"/>
                <a:ea typeface="+mn-ea"/>
                <a:cs typeface="+mn-cs"/>
              </a:defRPr>
            </a:lvl1pPr>
          </a:lstStyle>
          <a:p>
            <a:pPr lvl="0"/>
            <a:r>
              <a:rPr lang="en-US"/>
              <a:t>Click to edit Master text styles</a:t>
            </a:r>
          </a:p>
        </p:txBody>
      </p:sp>
    </p:spTree>
    <p:extLst>
      <p:ext uri="{BB962C8B-B14F-4D97-AF65-F5344CB8AC3E}">
        <p14:creationId xmlns:p14="http://schemas.microsoft.com/office/powerpoint/2010/main" val="36326150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10" name="Picture 9" descr="bottom.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7766611"/>
            <a:ext cx="14630400" cy="493776"/>
          </a:xfrm>
          <a:prstGeom prst="rect">
            <a:avLst/>
          </a:prstGeom>
        </p:spPr>
      </p:pic>
      <p:pic>
        <p:nvPicPr>
          <p:cNvPr id="13" name="Picture 12" descr="CDRM logo whi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7923559"/>
            <a:ext cx="2438400" cy="174492"/>
          </a:xfrm>
          <a:prstGeom prst="rect">
            <a:avLst/>
          </a:prstGeom>
        </p:spPr>
      </p:pic>
      <p:sp>
        <p:nvSpPr>
          <p:cNvPr id="16" name="Content Placeholder 2"/>
          <p:cNvSpPr>
            <a:spLocks noGrp="1"/>
          </p:cNvSpPr>
          <p:nvPr>
            <p:ph idx="1"/>
          </p:nvPr>
        </p:nvSpPr>
        <p:spPr>
          <a:xfrm>
            <a:off x="848563" y="1920240"/>
            <a:ext cx="12440717" cy="5431156"/>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descr="Medtronic logo white.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143682" y="7869552"/>
            <a:ext cx="2218534" cy="312720"/>
          </a:xfrm>
          <a:prstGeom prst="rect">
            <a:avLst/>
          </a:prstGeom>
        </p:spPr>
      </p:pic>
      <p:pic>
        <p:nvPicPr>
          <p:cNvPr id="7" name="Picture 6" descr="header W-RAYS.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771" y="2"/>
            <a:ext cx="14630400" cy="1290918"/>
          </a:xfrm>
          <a:prstGeom prst="rect">
            <a:avLst/>
          </a:prstGeom>
        </p:spPr>
      </p:pic>
      <p:sp>
        <p:nvSpPr>
          <p:cNvPr id="2" name="Title 1"/>
          <p:cNvSpPr>
            <a:spLocks noGrp="1"/>
          </p:cNvSpPr>
          <p:nvPr>
            <p:ph type="title"/>
          </p:nvPr>
        </p:nvSpPr>
        <p:spPr>
          <a:xfrm>
            <a:off x="395410" y="270252"/>
            <a:ext cx="13167360" cy="1371600"/>
          </a:xfrm>
        </p:spPr>
        <p:txBody>
          <a:bodyPr>
            <a:normAutofit/>
          </a:bodyPr>
          <a:lstStyle>
            <a:lvl1pPr>
              <a:defRPr sz="3360">
                <a:solidFill>
                  <a:schemeClr val="bg1"/>
                </a:solidFill>
              </a:defRPr>
            </a:lvl1pPr>
          </a:lstStyle>
          <a:p>
            <a:r>
              <a:rPr lang="en-US"/>
              <a:t>Click to edit Master title style</a:t>
            </a:r>
          </a:p>
        </p:txBody>
      </p:sp>
    </p:spTree>
    <p:extLst>
      <p:ext uri="{BB962C8B-B14F-4D97-AF65-F5344CB8AC3E}">
        <p14:creationId xmlns:p14="http://schemas.microsoft.com/office/powerpoint/2010/main" val="2743551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fld id="{A3032E39-2DD7-6341-87B9-9AB98FE36691}" type="slidenum">
              <a:rPr lang="en-US" smtClean="0"/>
              <a:pPr/>
              <a:t>‹#›</a:t>
            </a:fld>
            <a:endParaRPr lang="en-US" dirty="0"/>
          </a:p>
        </p:txBody>
      </p:sp>
      <p:sp>
        <p:nvSpPr>
          <p:cNvPr id="8" name="Footer Placeholder 7"/>
          <p:cNvSpPr>
            <a:spLocks noGrp="1"/>
          </p:cNvSpPr>
          <p:nvPr>
            <p:ph type="ftr" sz="quarter" idx="10"/>
          </p:nvPr>
        </p:nvSpPr>
        <p:spPr/>
        <p:txBody>
          <a:bodyPr/>
          <a:lstStyle/>
          <a:p>
            <a:r>
              <a:rPr lang="en-US"/>
              <a:t>Presentation Title (Edit on Slide Master)   |   June 1, 2015   |   Confidential, for Internal Use Only</a:t>
            </a:r>
            <a:endParaRPr lang="en-US" dirty="0"/>
          </a:p>
        </p:txBody>
      </p:sp>
      <p:sp>
        <p:nvSpPr>
          <p:cNvPr id="2" name="Title 1"/>
          <p:cNvSpPr>
            <a:spLocks noGrp="1"/>
          </p:cNvSpPr>
          <p:nvPr>
            <p:ph type="title"/>
          </p:nvPr>
        </p:nvSpPr>
        <p:spPr>
          <a:xfrm>
            <a:off x="455613"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8" name="Text Placeholder 3"/>
          <p:cNvSpPr>
            <a:spLocks noGrp="1"/>
          </p:cNvSpPr>
          <p:nvPr>
            <p:ph type="body" sz="quarter" idx="13"/>
          </p:nvPr>
        </p:nvSpPr>
        <p:spPr>
          <a:xfrm>
            <a:off x="459400"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3"/>
          <p:cNvSpPr>
            <a:spLocks noGrp="1"/>
          </p:cNvSpPr>
          <p:nvPr>
            <p:ph type="pic" sz="quarter" idx="14"/>
          </p:nvPr>
        </p:nvSpPr>
        <p:spPr>
          <a:xfrm>
            <a:off x="455613"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endParaRPr lang="en-US" dirty="0"/>
          </a:p>
        </p:txBody>
      </p:sp>
      <p:sp>
        <p:nvSpPr>
          <p:cNvPr id="6" name="Picture Placeholder 3"/>
          <p:cNvSpPr>
            <a:spLocks noGrp="1"/>
          </p:cNvSpPr>
          <p:nvPr>
            <p:ph type="pic" sz="quarter" idx="15"/>
          </p:nvPr>
        </p:nvSpPr>
        <p:spPr>
          <a:xfrm>
            <a:off x="1827389"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p>
        </p:txBody>
      </p:sp>
      <p:sp>
        <p:nvSpPr>
          <p:cNvPr id="7" name="Picture Placeholder 3"/>
          <p:cNvSpPr>
            <a:spLocks noGrp="1"/>
          </p:cNvSpPr>
          <p:nvPr>
            <p:ph type="pic" sz="quarter" idx="16"/>
          </p:nvPr>
        </p:nvSpPr>
        <p:spPr>
          <a:xfrm>
            <a:off x="3199165"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endParaRPr lang="en-US" dirty="0"/>
          </a:p>
        </p:txBody>
      </p:sp>
      <p:sp>
        <p:nvSpPr>
          <p:cNvPr id="10" name="Picture Placeholder 3"/>
          <p:cNvSpPr>
            <a:spLocks noGrp="1"/>
          </p:cNvSpPr>
          <p:nvPr>
            <p:ph type="pic" sz="quarter" idx="17"/>
          </p:nvPr>
        </p:nvSpPr>
        <p:spPr>
          <a:xfrm>
            <a:off x="4570941"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p>
        </p:txBody>
      </p:sp>
      <p:sp>
        <p:nvSpPr>
          <p:cNvPr id="11" name="Picture Placeholder 3"/>
          <p:cNvSpPr>
            <a:spLocks noGrp="1"/>
          </p:cNvSpPr>
          <p:nvPr>
            <p:ph type="pic" sz="quarter" idx="18"/>
          </p:nvPr>
        </p:nvSpPr>
        <p:spPr>
          <a:xfrm>
            <a:off x="5942717"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p>
        </p:txBody>
      </p:sp>
      <p:sp>
        <p:nvSpPr>
          <p:cNvPr id="12" name="Picture Placeholder 3"/>
          <p:cNvSpPr>
            <a:spLocks noGrp="1"/>
          </p:cNvSpPr>
          <p:nvPr>
            <p:ph type="pic" sz="quarter" idx="19"/>
          </p:nvPr>
        </p:nvSpPr>
        <p:spPr>
          <a:xfrm>
            <a:off x="7314493"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p>
        </p:txBody>
      </p:sp>
      <p:sp>
        <p:nvSpPr>
          <p:cNvPr id="13" name="Picture Placeholder 3"/>
          <p:cNvSpPr>
            <a:spLocks noGrp="1"/>
          </p:cNvSpPr>
          <p:nvPr>
            <p:ph type="pic" sz="quarter" idx="20"/>
          </p:nvPr>
        </p:nvSpPr>
        <p:spPr>
          <a:xfrm>
            <a:off x="8686269"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p>
        </p:txBody>
      </p:sp>
      <p:sp>
        <p:nvSpPr>
          <p:cNvPr id="14" name="Picture Placeholder 3"/>
          <p:cNvSpPr>
            <a:spLocks noGrp="1"/>
          </p:cNvSpPr>
          <p:nvPr>
            <p:ph type="pic" sz="quarter" idx="21"/>
          </p:nvPr>
        </p:nvSpPr>
        <p:spPr>
          <a:xfrm>
            <a:off x="10058045"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p>
        </p:txBody>
      </p:sp>
      <p:sp>
        <p:nvSpPr>
          <p:cNvPr id="15" name="Picture Placeholder 3"/>
          <p:cNvSpPr>
            <a:spLocks noGrp="1"/>
          </p:cNvSpPr>
          <p:nvPr>
            <p:ph type="pic" sz="quarter" idx="22"/>
          </p:nvPr>
        </p:nvSpPr>
        <p:spPr>
          <a:xfrm>
            <a:off x="11429821"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p>
        </p:txBody>
      </p:sp>
      <p:sp>
        <p:nvSpPr>
          <p:cNvPr id="16" name="Picture Placeholder 3"/>
          <p:cNvSpPr>
            <a:spLocks noGrp="1"/>
          </p:cNvSpPr>
          <p:nvPr>
            <p:ph type="pic" sz="quarter" idx="23"/>
          </p:nvPr>
        </p:nvSpPr>
        <p:spPr>
          <a:xfrm>
            <a:off x="12801600"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a:t>Click icon to add picture</a:t>
            </a:r>
          </a:p>
        </p:txBody>
      </p:sp>
      <p:sp>
        <p:nvSpPr>
          <p:cNvPr id="4" name="Text Placeholder 3"/>
          <p:cNvSpPr>
            <a:spLocks noGrp="1"/>
          </p:cNvSpPr>
          <p:nvPr>
            <p:ph type="body" sz="quarter" idx="24"/>
          </p:nvPr>
        </p:nvSpPr>
        <p:spPr>
          <a:xfrm>
            <a:off x="455613"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3"/>
          <p:cNvSpPr>
            <a:spLocks noGrp="1"/>
          </p:cNvSpPr>
          <p:nvPr>
            <p:ph type="body" sz="quarter" idx="25"/>
          </p:nvPr>
        </p:nvSpPr>
        <p:spPr>
          <a:xfrm>
            <a:off x="1827389"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3"/>
          <p:cNvSpPr>
            <a:spLocks noGrp="1"/>
          </p:cNvSpPr>
          <p:nvPr>
            <p:ph type="body" sz="quarter" idx="26"/>
          </p:nvPr>
        </p:nvSpPr>
        <p:spPr>
          <a:xfrm>
            <a:off x="3199165"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3"/>
          <p:cNvSpPr>
            <a:spLocks noGrp="1"/>
          </p:cNvSpPr>
          <p:nvPr>
            <p:ph type="body" sz="quarter" idx="27"/>
          </p:nvPr>
        </p:nvSpPr>
        <p:spPr>
          <a:xfrm>
            <a:off x="4570941"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8"/>
          </p:nvPr>
        </p:nvSpPr>
        <p:spPr>
          <a:xfrm>
            <a:off x="5942717"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3"/>
          <p:cNvSpPr>
            <a:spLocks noGrp="1"/>
          </p:cNvSpPr>
          <p:nvPr>
            <p:ph type="body" sz="quarter" idx="29"/>
          </p:nvPr>
        </p:nvSpPr>
        <p:spPr>
          <a:xfrm>
            <a:off x="7314493"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3"/>
          <p:cNvSpPr>
            <a:spLocks noGrp="1"/>
          </p:cNvSpPr>
          <p:nvPr>
            <p:ph type="body" sz="quarter" idx="30"/>
          </p:nvPr>
        </p:nvSpPr>
        <p:spPr>
          <a:xfrm>
            <a:off x="8686269"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3"/>
          <p:cNvSpPr>
            <a:spLocks noGrp="1"/>
          </p:cNvSpPr>
          <p:nvPr>
            <p:ph type="body" sz="quarter" idx="31"/>
          </p:nvPr>
        </p:nvSpPr>
        <p:spPr>
          <a:xfrm>
            <a:off x="10058045"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3"/>
          <p:cNvSpPr>
            <a:spLocks noGrp="1"/>
          </p:cNvSpPr>
          <p:nvPr>
            <p:ph type="body" sz="quarter" idx="32"/>
          </p:nvPr>
        </p:nvSpPr>
        <p:spPr>
          <a:xfrm>
            <a:off x="11429821"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3"/>
          <p:cNvSpPr>
            <a:spLocks noGrp="1"/>
          </p:cNvSpPr>
          <p:nvPr>
            <p:ph type="body" sz="quarter" idx="33"/>
          </p:nvPr>
        </p:nvSpPr>
        <p:spPr>
          <a:xfrm>
            <a:off x="12801600"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7"/>
          <p:cNvSpPr>
            <a:spLocks noGrp="1"/>
          </p:cNvSpPr>
          <p:nvPr>
            <p:ph type="body" sz="quarter" idx="34"/>
          </p:nvPr>
        </p:nvSpPr>
        <p:spPr>
          <a:xfrm>
            <a:off x="455613"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27"/>
          <p:cNvSpPr>
            <a:spLocks noGrp="1"/>
          </p:cNvSpPr>
          <p:nvPr>
            <p:ph type="body" sz="quarter" idx="35"/>
          </p:nvPr>
        </p:nvSpPr>
        <p:spPr>
          <a:xfrm>
            <a:off x="1827389"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Text Placeholder 27"/>
          <p:cNvSpPr>
            <a:spLocks noGrp="1"/>
          </p:cNvSpPr>
          <p:nvPr>
            <p:ph type="body" sz="quarter" idx="36"/>
          </p:nvPr>
        </p:nvSpPr>
        <p:spPr>
          <a:xfrm>
            <a:off x="3199165"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27"/>
          <p:cNvSpPr>
            <a:spLocks noGrp="1"/>
          </p:cNvSpPr>
          <p:nvPr>
            <p:ph type="body" sz="quarter" idx="37"/>
          </p:nvPr>
        </p:nvSpPr>
        <p:spPr>
          <a:xfrm>
            <a:off x="4570941"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27"/>
          <p:cNvSpPr>
            <a:spLocks noGrp="1"/>
          </p:cNvSpPr>
          <p:nvPr>
            <p:ph type="body" sz="quarter" idx="38"/>
          </p:nvPr>
        </p:nvSpPr>
        <p:spPr>
          <a:xfrm>
            <a:off x="5942717"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3" name="Text Placeholder 27"/>
          <p:cNvSpPr>
            <a:spLocks noGrp="1"/>
          </p:cNvSpPr>
          <p:nvPr>
            <p:ph type="body" sz="quarter" idx="39"/>
          </p:nvPr>
        </p:nvSpPr>
        <p:spPr>
          <a:xfrm>
            <a:off x="7314493"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7"/>
          <p:cNvSpPr>
            <a:spLocks noGrp="1"/>
          </p:cNvSpPr>
          <p:nvPr>
            <p:ph type="body" sz="quarter" idx="40"/>
          </p:nvPr>
        </p:nvSpPr>
        <p:spPr>
          <a:xfrm>
            <a:off x="8686269"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Text Placeholder 27"/>
          <p:cNvSpPr>
            <a:spLocks noGrp="1"/>
          </p:cNvSpPr>
          <p:nvPr>
            <p:ph type="body" sz="quarter" idx="41"/>
          </p:nvPr>
        </p:nvSpPr>
        <p:spPr>
          <a:xfrm>
            <a:off x="10058045"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Text Placeholder 27"/>
          <p:cNvSpPr>
            <a:spLocks noGrp="1"/>
          </p:cNvSpPr>
          <p:nvPr>
            <p:ph type="body" sz="quarter" idx="42"/>
          </p:nvPr>
        </p:nvSpPr>
        <p:spPr>
          <a:xfrm>
            <a:off x="11429821"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Text Placeholder 27"/>
          <p:cNvSpPr>
            <a:spLocks noGrp="1"/>
          </p:cNvSpPr>
          <p:nvPr>
            <p:ph type="body" sz="quarter" idx="43"/>
          </p:nvPr>
        </p:nvSpPr>
        <p:spPr>
          <a:xfrm>
            <a:off x="12801600"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ext Placeholder 3"/>
          <p:cNvSpPr>
            <a:spLocks noGrp="1"/>
          </p:cNvSpPr>
          <p:nvPr>
            <p:ph type="body" sz="quarter" idx="44"/>
          </p:nvPr>
        </p:nvSpPr>
        <p:spPr>
          <a:xfrm>
            <a:off x="455613"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Text Placeholder 3"/>
          <p:cNvSpPr>
            <a:spLocks noGrp="1"/>
          </p:cNvSpPr>
          <p:nvPr>
            <p:ph type="body" sz="quarter" idx="45"/>
          </p:nvPr>
        </p:nvSpPr>
        <p:spPr>
          <a:xfrm>
            <a:off x="1827389"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Text Placeholder 3"/>
          <p:cNvSpPr>
            <a:spLocks noGrp="1"/>
          </p:cNvSpPr>
          <p:nvPr>
            <p:ph type="body" sz="quarter" idx="46"/>
          </p:nvPr>
        </p:nvSpPr>
        <p:spPr>
          <a:xfrm>
            <a:off x="3199165"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1" name="Text Placeholder 3"/>
          <p:cNvSpPr>
            <a:spLocks noGrp="1"/>
          </p:cNvSpPr>
          <p:nvPr>
            <p:ph type="body" sz="quarter" idx="47"/>
          </p:nvPr>
        </p:nvSpPr>
        <p:spPr>
          <a:xfrm>
            <a:off x="4570941"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Text Placeholder 3"/>
          <p:cNvSpPr>
            <a:spLocks noGrp="1"/>
          </p:cNvSpPr>
          <p:nvPr>
            <p:ph type="body" sz="quarter" idx="48"/>
          </p:nvPr>
        </p:nvSpPr>
        <p:spPr>
          <a:xfrm>
            <a:off x="5942717"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3" name="Text Placeholder 3"/>
          <p:cNvSpPr>
            <a:spLocks noGrp="1"/>
          </p:cNvSpPr>
          <p:nvPr>
            <p:ph type="body" sz="quarter" idx="49"/>
          </p:nvPr>
        </p:nvSpPr>
        <p:spPr>
          <a:xfrm>
            <a:off x="7314493"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4" name="Text Placeholder 3"/>
          <p:cNvSpPr>
            <a:spLocks noGrp="1"/>
          </p:cNvSpPr>
          <p:nvPr>
            <p:ph type="body" sz="quarter" idx="50"/>
          </p:nvPr>
        </p:nvSpPr>
        <p:spPr>
          <a:xfrm>
            <a:off x="8686269"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5" name="Text Placeholder 3"/>
          <p:cNvSpPr>
            <a:spLocks noGrp="1"/>
          </p:cNvSpPr>
          <p:nvPr>
            <p:ph type="body" sz="quarter" idx="51"/>
          </p:nvPr>
        </p:nvSpPr>
        <p:spPr>
          <a:xfrm>
            <a:off x="10058045"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6" name="Text Placeholder 3"/>
          <p:cNvSpPr>
            <a:spLocks noGrp="1"/>
          </p:cNvSpPr>
          <p:nvPr>
            <p:ph type="body" sz="quarter" idx="52"/>
          </p:nvPr>
        </p:nvSpPr>
        <p:spPr>
          <a:xfrm>
            <a:off x="11429821"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7" name="Text Placeholder 3"/>
          <p:cNvSpPr>
            <a:spLocks noGrp="1"/>
          </p:cNvSpPr>
          <p:nvPr>
            <p:ph type="body" sz="quarter" idx="53"/>
          </p:nvPr>
        </p:nvSpPr>
        <p:spPr>
          <a:xfrm>
            <a:off x="12801600"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8" name="Text Placeholder 27"/>
          <p:cNvSpPr>
            <a:spLocks noGrp="1"/>
          </p:cNvSpPr>
          <p:nvPr>
            <p:ph type="body" sz="quarter" idx="54"/>
          </p:nvPr>
        </p:nvSpPr>
        <p:spPr>
          <a:xfrm>
            <a:off x="455613"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9" name="Text Placeholder 27"/>
          <p:cNvSpPr>
            <a:spLocks noGrp="1"/>
          </p:cNvSpPr>
          <p:nvPr>
            <p:ph type="body" sz="quarter" idx="55"/>
          </p:nvPr>
        </p:nvSpPr>
        <p:spPr>
          <a:xfrm>
            <a:off x="1827389"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0" name="Text Placeholder 27"/>
          <p:cNvSpPr>
            <a:spLocks noGrp="1"/>
          </p:cNvSpPr>
          <p:nvPr>
            <p:ph type="body" sz="quarter" idx="56"/>
          </p:nvPr>
        </p:nvSpPr>
        <p:spPr>
          <a:xfrm>
            <a:off x="3199165"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1" name="Text Placeholder 27"/>
          <p:cNvSpPr>
            <a:spLocks noGrp="1"/>
          </p:cNvSpPr>
          <p:nvPr>
            <p:ph type="body" sz="quarter" idx="57"/>
          </p:nvPr>
        </p:nvSpPr>
        <p:spPr>
          <a:xfrm>
            <a:off x="4570941"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2" name="Text Placeholder 27"/>
          <p:cNvSpPr>
            <a:spLocks noGrp="1"/>
          </p:cNvSpPr>
          <p:nvPr>
            <p:ph type="body" sz="quarter" idx="58"/>
          </p:nvPr>
        </p:nvSpPr>
        <p:spPr>
          <a:xfrm>
            <a:off x="5942717"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3" name="Text Placeholder 27"/>
          <p:cNvSpPr>
            <a:spLocks noGrp="1"/>
          </p:cNvSpPr>
          <p:nvPr>
            <p:ph type="body" sz="quarter" idx="59"/>
          </p:nvPr>
        </p:nvSpPr>
        <p:spPr>
          <a:xfrm>
            <a:off x="7314493"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4" name="Text Placeholder 27"/>
          <p:cNvSpPr>
            <a:spLocks noGrp="1"/>
          </p:cNvSpPr>
          <p:nvPr>
            <p:ph type="body" sz="quarter" idx="60"/>
          </p:nvPr>
        </p:nvSpPr>
        <p:spPr>
          <a:xfrm>
            <a:off x="8686269"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5" name="Text Placeholder 27"/>
          <p:cNvSpPr>
            <a:spLocks noGrp="1"/>
          </p:cNvSpPr>
          <p:nvPr>
            <p:ph type="body" sz="quarter" idx="61"/>
          </p:nvPr>
        </p:nvSpPr>
        <p:spPr>
          <a:xfrm>
            <a:off x="10058045"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6" name="Text Placeholder 27"/>
          <p:cNvSpPr>
            <a:spLocks noGrp="1"/>
          </p:cNvSpPr>
          <p:nvPr>
            <p:ph type="body" sz="quarter" idx="62"/>
          </p:nvPr>
        </p:nvSpPr>
        <p:spPr>
          <a:xfrm>
            <a:off x="11429821"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7" name="Text Placeholder 27"/>
          <p:cNvSpPr>
            <a:spLocks noGrp="1"/>
          </p:cNvSpPr>
          <p:nvPr>
            <p:ph type="body" sz="quarter" idx="63"/>
          </p:nvPr>
        </p:nvSpPr>
        <p:spPr>
          <a:xfrm>
            <a:off x="12801600"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793990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itle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521442" y="6766564"/>
            <a:ext cx="3016252" cy="1372914"/>
          </a:xfrm>
          <a:prstGeom prst="rect">
            <a:avLst/>
          </a:prstGeom>
        </p:spPr>
      </p:pic>
      <p:sp>
        <p:nvSpPr>
          <p:cNvPr id="3" name="Date Placeholder 2"/>
          <p:cNvSpPr>
            <a:spLocks noGrp="1"/>
          </p:cNvSpPr>
          <p:nvPr>
            <p:ph type="dt" sz="half" idx="10"/>
          </p:nvPr>
        </p:nvSpPr>
        <p:spPr>
          <a:xfrm>
            <a:off x="455616" y="411479"/>
            <a:ext cx="4570414" cy="228600"/>
          </a:xfrm>
        </p:spPr>
        <p:txBody>
          <a:bodyPr/>
          <a:lstStyle>
            <a:lvl1pPr>
              <a:defRPr>
                <a:latin typeface="Effra"/>
              </a:defRPr>
            </a:lvl1pPr>
          </a:lstStyle>
          <a:p>
            <a:endParaRPr lang="en-US" dirty="0"/>
          </a:p>
        </p:txBody>
      </p:sp>
      <p:sp>
        <p:nvSpPr>
          <p:cNvPr id="4" name="Title 3"/>
          <p:cNvSpPr>
            <a:spLocks noGrp="1"/>
          </p:cNvSpPr>
          <p:nvPr>
            <p:ph type="title"/>
          </p:nvPr>
        </p:nvSpPr>
        <p:spPr>
          <a:xfrm>
            <a:off x="455612" y="1597025"/>
            <a:ext cx="11201400" cy="5257800"/>
          </a:xfrm>
        </p:spPr>
        <p:txBody>
          <a:bodyPr>
            <a:normAutofit/>
          </a:bodyPr>
          <a:lstStyle>
            <a:lvl1pPr>
              <a:defRPr sz="10000">
                <a:solidFill>
                  <a:schemeClr val="accent3"/>
                </a:solidFill>
              </a:defRPr>
            </a:lvl1pPr>
          </a:lstStyle>
          <a:p>
            <a:r>
              <a:rPr lang="en-US" dirty="0"/>
              <a:t>Click to edit Master title style</a:t>
            </a:r>
          </a:p>
        </p:txBody>
      </p:sp>
      <p:sp>
        <p:nvSpPr>
          <p:cNvPr id="6" name="Text Placeholder 5"/>
          <p:cNvSpPr>
            <a:spLocks noGrp="1"/>
          </p:cNvSpPr>
          <p:nvPr>
            <p:ph type="body" sz="quarter" idx="11"/>
          </p:nvPr>
        </p:nvSpPr>
        <p:spPr>
          <a:xfrm>
            <a:off x="455614" y="7119497"/>
            <a:ext cx="4575323" cy="689890"/>
          </a:xfrm>
          <a:prstGeom prst="rect">
            <a:avLst/>
          </a:prstGeom>
        </p:spPr>
        <p:txBody>
          <a:bodyPr vert="horz" lIns="0" tIns="0" rIns="0" bIns="0">
            <a:normAutofit/>
          </a:bodyPr>
          <a:lstStyle>
            <a:lvl1pPr>
              <a:lnSpc>
                <a:spcPts val="1800"/>
              </a:lnSpc>
              <a:defRPr sz="1900" b="0">
                <a:solidFill>
                  <a:schemeClr val="tx1"/>
                </a:solidFill>
                <a:latin typeface="Effra"/>
              </a:defRPr>
            </a:lvl1pPr>
            <a:lvl2pPr>
              <a:lnSpc>
                <a:spcPts val="1800"/>
              </a:lnSpc>
              <a:defRPr sz="1900" b="1">
                <a:solidFill>
                  <a:schemeClr val="tx1"/>
                </a:solidFill>
                <a:latin typeface="+mn-lt"/>
              </a:defRPr>
            </a:lvl2pPr>
            <a:lvl3pPr>
              <a:lnSpc>
                <a:spcPts val="1800"/>
              </a:lnSpc>
              <a:defRPr sz="1900">
                <a:solidFill>
                  <a:schemeClr val="tx1"/>
                </a:solidFill>
                <a:latin typeface="+mn-lt"/>
              </a:defRPr>
            </a:lvl3pPr>
            <a:lvl4pPr>
              <a:lnSpc>
                <a:spcPts val="1800"/>
              </a:lnSpc>
              <a:defRPr sz="1900">
                <a:solidFill>
                  <a:schemeClr val="tx1"/>
                </a:solidFill>
                <a:latin typeface="+mn-lt"/>
              </a:defRPr>
            </a:lvl4pPr>
            <a:lvl5pPr>
              <a:lnSpc>
                <a:spcPts val="1800"/>
              </a:lnSpc>
              <a:defRPr sz="1900">
                <a:solidFill>
                  <a:schemeClr val="tx1"/>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1018193"/>
      </p:ext>
    </p:extLst>
  </p:cSld>
  <p:clrMapOvr>
    <a:overrideClrMapping bg1="dk1" tx1="lt1" bg2="dk2" tx2="lt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Slide Master)   |   June 1, 2015   |   Confidential, for Internal Use Only</a:t>
            </a:r>
          </a:p>
        </p:txBody>
      </p:sp>
      <p:sp>
        <p:nvSpPr>
          <p:cNvPr id="6" name="Title 5"/>
          <p:cNvSpPr>
            <a:spLocks noGrp="1"/>
          </p:cNvSpPr>
          <p:nvPr>
            <p:ph type="title"/>
          </p:nvPr>
        </p:nvSpPr>
        <p:spPr>
          <a:xfrm>
            <a:off x="455614" y="448055"/>
            <a:ext cx="13716000" cy="320040"/>
          </a:xfrm>
        </p:spPr>
        <p:txBody>
          <a:bodyPr>
            <a:noAutofit/>
          </a:bodyPr>
          <a:lstStyle/>
          <a:p>
            <a:r>
              <a:rPr lang="en-US"/>
              <a:t>Click to edit Master title style</a:t>
            </a:r>
            <a:endParaRPr lang="en-US" dirty="0"/>
          </a:p>
        </p:txBody>
      </p:sp>
      <p:sp>
        <p:nvSpPr>
          <p:cNvPr id="4" name="Text Placeholder 3"/>
          <p:cNvSpPr>
            <a:spLocks noGrp="1"/>
          </p:cNvSpPr>
          <p:nvPr>
            <p:ph type="body" sz="quarter" idx="12"/>
          </p:nvPr>
        </p:nvSpPr>
        <p:spPr>
          <a:xfrm>
            <a:off x="455613" y="751078"/>
            <a:ext cx="13713800" cy="320040"/>
          </a:xfrm>
        </p:spPr>
        <p:txBody>
          <a:bodyPr>
            <a:noAutofit/>
          </a:bodyPr>
          <a:lstStyle>
            <a:lvl1pPr marL="0">
              <a:lnSpc>
                <a:spcPts val="2400"/>
              </a:lnSpc>
              <a:spcAft>
                <a:spcPts val="0"/>
              </a:spcAft>
              <a:buFontTx/>
              <a:buNone/>
              <a:defRPr sz="2800" cap="all">
                <a:solidFill>
                  <a:schemeClr val="tx2"/>
                </a:solidFill>
                <a:latin typeface="Effra Light"/>
              </a:defRPr>
            </a:lvl1pPr>
            <a:lvl2pPr marL="0" indent="0">
              <a:lnSpc>
                <a:spcPts val="2400"/>
              </a:lnSpc>
              <a:spcAft>
                <a:spcPts val="0"/>
              </a:spcAft>
              <a:buFontTx/>
              <a:buNone/>
              <a:defRPr sz="2800" b="0" i="0" cap="all">
                <a:solidFill>
                  <a:schemeClr val="tx2"/>
                </a:solidFill>
                <a:latin typeface="Effra Light"/>
              </a:defRPr>
            </a:lvl2pPr>
            <a:lvl3pPr marL="0" indent="0">
              <a:lnSpc>
                <a:spcPts val="2400"/>
              </a:lnSpc>
              <a:spcAft>
                <a:spcPts val="0"/>
              </a:spcAft>
              <a:buFontTx/>
              <a:buNone/>
              <a:defRPr sz="2800" b="0" i="0" cap="all">
                <a:solidFill>
                  <a:schemeClr val="tx2"/>
                </a:solidFill>
                <a:latin typeface="Effra Light"/>
              </a:defRPr>
            </a:lvl3pPr>
            <a:lvl4pPr marL="0" indent="0">
              <a:lnSpc>
                <a:spcPts val="2400"/>
              </a:lnSpc>
              <a:spcAft>
                <a:spcPts val="0"/>
              </a:spcAft>
              <a:buFontTx/>
              <a:buNone/>
              <a:defRPr sz="2800" b="0" i="0" cap="all">
                <a:solidFill>
                  <a:schemeClr val="tx2"/>
                </a:solidFill>
                <a:latin typeface="Effra Light"/>
              </a:defRPr>
            </a:lvl4pPr>
            <a:lvl5pPr marL="0" indent="0">
              <a:lnSpc>
                <a:spcPts val="2400"/>
              </a:lnSpc>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037063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 Col 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Slide Master)   |   June 1, 2015   |   Confidential, for Internal Use Only</a:t>
            </a:r>
          </a:p>
        </p:txBody>
      </p:sp>
      <p:sp>
        <p:nvSpPr>
          <p:cNvPr id="9" name="Title 8"/>
          <p:cNvSpPr>
            <a:spLocks noGrp="1"/>
          </p:cNvSpPr>
          <p:nvPr>
            <p:ph type="title"/>
          </p:nvPr>
        </p:nvSpPr>
        <p:spPr>
          <a:xfrm>
            <a:off x="455614" y="446014"/>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7" name="Text Placeholder 3"/>
          <p:cNvSpPr>
            <a:spLocks noGrp="1"/>
          </p:cNvSpPr>
          <p:nvPr>
            <p:ph type="body" sz="quarter" idx="13"/>
          </p:nvPr>
        </p:nvSpPr>
        <p:spPr>
          <a:xfrm>
            <a:off x="455613"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idx="1"/>
          </p:nvPr>
        </p:nvSpPr>
        <p:spPr>
          <a:xfrm>
            <a:off x="457814" y="1597025"/>
            <a:ext cx="6857387" cy="5487988"/>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7315814" y="1597025"/>
            <a:ext cx="6857387" cy="5487988"/>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5405614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 Col Intro Content">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Slide Master)   |   June 1, 2015   |   Confidential, for Internal Use Only</a:t>
            </a:r>
          </a:p>
        </p:txBody>
      </p:sp>
      <p:sp>
        <p:nvSpPr>
          <p:cNvPr id="9" name="Title 8"/>
          <p:cNvSpPr>
            <a:spLocks noGrp="1"/>
          </p:cNvSpPr>
          <p:nvPr>
            <p:ph type="title"/>
          </p:nvPr>
        </p:nvSpPr>
        <p:spPr>
          <a:xfrm>
            <a:off x="455614"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3" name="Content Placeholder 2"/>
          <p:cNvSpPr>
            <a:spLocks noGrp="1"/>
          </p:cNvSpPr>
          <p:nvPr>
            <p:ph idx="1"/>
          </p:nvPr>
        </p:nvSpPr>
        <p:spPr>
          <a:xfrm>
            <a:off x="459402" y="1597025"/>
            <a:ext cx="13713799" cy="822960"/>
          </a:xfrm>
        </p:spPr>
        <p:txBody>
          <a:bodyPr>
            <a:noAutofit/>
          </a:bodyPr>
          <a:lstStyle>
            <a:lvl1pPr marL="0" indent="0">
              <a:lnSpc>
                <a:spcPts val="2400"/>
              </a:lnSpc>
              <a:spcAft>
                <a:spcPts val="800"/>
              </a:spcAft>
              <a:buFontTx/>
              <a:buNone/>
              <a:defRPr sz="2200" baseline="0">
                <a:solidFill>
                  <a:schemeClr val="tx1"/>
                </a:solidFill>
                <a:latin typeface="Effra"/>
              </a:defRPr>
            </a:lvl1pPr>
            <a:lvl2pPr marL="0" indent="0">
              <a:lnSpc>
                <a:spcPts val="2400"/>
              </a:lnSpc>
              <a:spcAft>
                <a:spcPts val="800"/>
              </a:spcAft>
              <a:buFontTx/>
              <a:buNone/>
              <a:defRPr sz="2200">
                <a:solidFill>
                  <a:schemeClr val="tx1"/>
                </a:solidFill>
                <a:latin typeface="Effra"/>
              </a:defRPr>
            </a:lvl2pPr>
            <a:lvl3pPr marL="0" indent="0">
              <a:lnSpc>
                <a:spcPts val="2400"/>
              </a:lnSpc>
              <a:spcAft>
                <a:spcPts val="800"/>
              </a:spcAft>
              <a:buFontTx/>
              <a:buNone/>
              <a:defRPr sz="2200">
                <a:solidFill>
                  <a:schemeClr val="tx1"/>
                </a:solidFill>
                <a:latin typeface="Effra"/>
              </a:defRPr>
            </a:lvl3pPr>
            <a:lvl4pPr marL="0" indent="0">
              <a:lnSpc>
                <a:spcPts val="2400"/>
              </a:lnSpc>
              <a:spcAft>
                <a:spcPts val="800"/>
              </a:spcAft>
              <a:buFontTx/>
              <a:buNone/>
              <a:defRPr sz="2200">
                <a:solidFill>
                  <a:schemeClr val="tx1"/>
                </a:solidFill>
                <a:latin typeface="Effra"/>
              </a:defRPr>
            </a:lvl4pPr>
            <a:lvl5pPr marL="0" indent="0">
              <a:lnSpc>
                <a:spcPts val="2400"/>
              </a:lnSpc>
              <a:spcAft>
                <a:spcPts val="800"/>
              </a:spcAft>
              <a:buFontTx/>
              <a:buNone/>
              <a:defRPr sz="2200">
                <a:solidFill>
                  <a:schemeClr val="tx1"/>
                </a:solidFill>
                <a:latin typeface="Effra"/>
              </a:defRPr>
            </a:lvl5pPr>
            <a:lvl6pPr marL="0" indent="0">
              <a:lnSpc>
                <a:spcPts val="2600"/>
              </a:lnSpc>
              <a:buFontTx/>
              <a:buNone/>
              <a:defRPr sz="2300">
                <a:solidFill>
                  <a:schemeClr val="tx1"/>
                </a:solidFill>
              </a:defRPr>
            </a:lvl6pPr>
            <a:lvl7pPr marL="0" indent="0">
              <a:lnSpc>
                <a:spcPts val="2600"/>
              </a:lnSpc>
              <a:buFontTx/>
              <a:buNone/>
              <a:defRPr sz="2300">
                <a:solidFill>
                  <a:schemeClr val="tx1"/>
                </a:solidFill>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2"/>
          </p:nvPr>
        </p:nvSpPr>
        <p:spPr>
          <a:xfrm>
            <a:off x="457814" y="2428864"/>
            <a:ext cx="6857387" cy="4656150"/>
          </a:xfrm>
        </p:spPr>
        <p:txBody>
          <a:bodyPr rIns="182880"/>
          <a:lstStyle>
            <a:lvl1pPr marL="457182" indent="-228590" algn="l">
              <a:lnSpc>
                <a:spcPts val="2200"/>
              </a:lnSpc>
              <a:spcAft>
                <a:spcPts val="600"/>
              </a:spcAft>
              <a:buFont typeface="Wingdings" charset="2"/>
              <a:buChar char="§"/>
              <a:defRPr sz="2000">
                <a:solidFill>
                  <a:schemeClr val="tx2"/>
                </a:solidFill>
              </a:defRPr>
            </a:lvl1pPr>
            <a:lvl2pPr marL="685772" indent="-228590">
              <a:defRPr>
                <a:solidFill>
                  <a:schemeClr val="tx2"/>
                </a:solidFill>
              </a:defRPr>
            </a:lvl2pPr>
            <a:lvl3pPr marL="919127" indent="-228590">
              <a:defRPr>
                <a:solidFill>
                  <a:schemeClr val="accent1"/>
                </a:solidFill>
              </a:defRPr>
            </a:lvl3pPr>
            <a:lvl4pPr marL="1146130" indent="-228590">
              <a:defRPr>
                <a:solidFill>
                  <a:schemeClr val="accent1"/>
                </a:solidFill>
              </a:defRPr>
            </a:lvl4pPr>
            <a:lvl5pPr marL="1376308" indent="-227004">
              <a:defRPr>
                <a:solidFill>
                  <a:schemeClr val="accent1"/>
                </a:solidFill>
              </a:defRPr>
            </a:lvl5pPr>
            <a:lvl6pPr marL="1601724" indent="-225416">
              <a:defRPr/>
            </a:lvl6pPr>
            <a:lvl7pPr marL="1828727" indent="-227004" defTabSz="500042">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3"/>
          <p:cNvSpPr>
            <a:spLocks noGrp="1"/>
          </p:cNvSpPr>
          <p:nvPr>
            <p:ph type="body" sz="quarter" idx="14"/>
          </p:nvPr>
        </p:nvSpPr>
        <p:spPr>
          <a:xfrm>
            <a:off x="459400"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5"/>
          </p:nvPr>
        </p:nvSpPr>
        <p:spPr>
          <a:xfrm>
            <a:off x="7315814" y="2428864"/>
            <a:ext cx="6857387" cy="4656150"/>
          </a:xfrm>
        </p:spPr>
        <p:txBody>
          <a:bodyPr rIns="182880"/>
          <a:lstStyle>
            <a:lvl1pPr marL="457182" indent="-228590" algn="l">
              <a:lnSpc>
                <a:spcPts val="2200"/>
              </a:lnSpc>
              <a:spcAft>
                <a:spcPts val="600"/>
              </a:spcAft>
              <a:buFont typeface="Wingdings" charset="2"/>
              <a:buChar char="§"/>
              <a:defRPr sz="2000">
                <a:solidFill>
                  <a:schemeClr val="tx2"/>
                </a:solidFill>
              </a:defRPr>
            </a:lvl1pPr>
            <a:lvl2pPr marL="685772" indent="-228590">
              <a:defRPr>
                <a:solidFill>
                  <a:schemeClr val="tx2"/>
                </a:solidFill>
              </a:defRPr>
            </a:lvl2pPr>
            <a:lvl3pPr marL="919127" indent="-228590">
              <a:defRPr>
                <a:solidFill>
                  <a:schemeClr val="accent1"/>
                </a:solidFill>
              </a:defRPr>
            </a:lvl3pPr>
            <a:lvl4pPr marL="1146130" indent="-228590">
              <a:defRPr>
                <a:solidFill>
                  <a:schemeClr val="accent1"/>
                </a:solidFill>
              </a:defRPr>
            </a:lvl4pPr>
            <a:lvl5pPr marL="1376308" indent="-227004">
              <a:defRPr>
                <a:solidFill>
                  <a:schemeClr val="accent1"/>
                </a:solidFill>
              </a:defRPr>
            </a:lvl5pPr>
            <a:lvl6pPr marL="1601724" indent="-225416">
              <a:defRPr/>
            </a:lvl6pPr>
            <a:lvl7pPr marL="1828727" indent="-227004" defTabSz="500042">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111157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ent Photo">
    <p:spTree>
      <p:nvGrpSpPr>
        <p:cNvPr id="1" name=""/>
        <p:cNvGrpSpPr/>
        <p:nvPr/>
      </p:nvGrpSpPr>
      <p:grpSpPr>
        <a:xfrm>
          <a:off x="0" y="0"/>
          <a:ext cx="0" cy="0"/>
          <a:chOff x="0" y="0"/>
          <a:chExt cx="0" cy="0"/>
        </a:xfrm>
      </p:grpSpPr>
      <p:sp>
        <p:nvSpPr>
          <p:cNvPr id="11" name="Slide Number Placeholder 10"/>
          <p:cNvSpPr>
            <a:spLocks noGrp="1"/>
          </p:cNvSpPr>
          <p:nvPr>
            <p:ph type="sldNum" sz="quarter" idx="11"/>
          </p:nvPr>
        </p:nvSpPr>
        <p:spPr/>
        <p:txBody>
          <a:bodyPr/>
          <a:lstStyle/>
          <a:p>
            <a:fld id="{A3032E39-2DD7-6341-87B9-9AB98FE36691}" type="slidenum">
              <a:rPr lang="en-US" smtClean="0"/>
              <a:pPr/>
              <a:t>‹#›</a:t>
            </a:fld>
            <a:endParaRPr lang="en-US" dirty="0"/>
          </a:p>
        </p:txBody>
      </p:sp>
      <p:sp>
        <p:nvSpPr>
          <p:cNvPr id="10" name="Footer Placeholder 9"/>
          <p:cNvSpPr>
            <a:spLocks noGrp="1"/>
          </p:cNvSpPr>
          <p:nvPr>
            <p:ph type="ftr" sz="quarter" idx="10"/>
          </p:nvPr>
        </p:nvSpPr>
        <p:spPr/>
        <p:txBody>
          <a:bodyPr/>
          <a:lstStyle/>
          <a:p>
            <a:r>
              <a:rPr lang="en-US" dirty="0"/>
              <a:t>Presentation Title (Edit on Slide Master)   |   June 1, 2015   |   Confidential, for Internal Use Only</a:t>
            </a:r>
          </a:p>
        </p:txBody>
      </p:sp>
      <p:sp>
        <p:nvSpPr>
          <p:cNvPr id="9" name="Title 8"/>
          <p:cNvSpPr>
            <a:spLocks noGrp="1"/>
          </p:cNvSpPr>
          <p:nvPr>
            <p:ph type="title"/>
          </p:nvPr>
        </p:nvSpPr>
        <p:spPr>
          <a:xfrm>
            <a:off x="455614" y="448056"/>
            <a:ext cx="8914603"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3" name="Content Placeholder 2"/>
          <p:cNvSpPr>
            <a:spLocks noGrp="1"/>
          </p:cNvSpPr>
          <p:nvPr>
            <p:ph idx="1"/>
          </p:nvPr>
        </p:nvSpPr>
        <p:spPr>
          <a:xfrm>
            <a:off x="455613" y="1597025"/>
            <a:ext cx="8912458" cy="5487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hasCustomPrompt="1"/>
          </p:nvPr>
        </p:nvSpPr>
        <p:spPr>
          <a:xfrm>
            <a:off x="9598026" y="0"/>
            <a:ext cx="5032375" cy="7543800"/>
          </a:xfrm>
        </p:spPr>
        <p:txBody>
          <a:bodyPr lIns="91440" tIns="45720" rIns="91440" bIns="45720">
            <a:normAutofit/>
          </a:bodyPr>
          <a:lstStyle>
            <a:lvl1pPr marL="0" indent="0">
              <a:lnSpc>
                <a:spcPts val="1800"/>
              </a:lnSpc>
              <a:buNone/>
              <a:defRPr sz="1800" cap="all" baseline="0">
                <a:solidFill>
                  <a:schemeClr val="bg2"/>
                </a:solidFill>
                <a:latin typeface="Effra Light"/>
              </a:defRPr>
            </a:lvl1pPr>
          </a:lstStyle>
          <a:p>
            <a:r>
              <a:rPr lang="en-US" dirty="0"/>
              <a:t>Drag picture to placeholder </a:t>
            </a:r>
            <a:br>
              <a:rPr lang="en-US" dirty="0"/>
            </a:br>
            <a:r>
              <a:rPr lang="en-US" dirty="0"/>
              <a:t>or click icon to add</a:t>
            </a:r>
          </a:p>
        </p:txBody>
      </p:sp>
      <p:sp>
        <p:nvSpPr>
          <p:cNvPr id="7" name="Text Placeholder 3"/>
          <p:cNvSpPr>
            <a:spLocks noGrp="1"/>
          </p:cNvSpPr>
          <p:nvPr>
            <p:ph type="body" sz="quarter" idx="13"/>
          </p:nvPr>
        </p:nvSpPr>
        <p:spPr>
          <a:xfrm>
            <a:off x="459401" y="749808"/>
            <a:ext cx="8912993"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666982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roduct">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fld id="{A3032E39-2DD7-6341-87B9-9AB98FE36691}" type="slidenum">
              <a:rPr lang="en-US" smtClean="0"/>
              <a:pPr/>
              <a:t>‹#›</a:t>
            </a:fld>
            <a:endParaRPr lang="en-US" dirty="0"/>
          </a:p>
        </p:txBody>
      </p:sp>
      <p:sp>
        <p:nvSpPr>
          <p:cNvPr id="8" name="Footer Placeholder 7"/>
          <p:cNvSpPr>
            <a:spLocks noGrp="1"/>
          </p:cNvSpPr>
          <p:nvPr>
            <p:ph type="ftr" sz="quarter" idx="10"/>
          </p:nvPr>
        </p:nvSpPr>
        <p:spPr/>
        <p:txBody>
          <a:bodyPr/>
          <a:lstStyle/>
          <a:p>
            <a:r>
              <a:rPr lang="en-US" dirty="0"/>
              <a:t>Presentation Title (Edit on Slide Master)   |   June 1, 2015   |   Confidential, for Internal Use Only</a:t>
            </a:r>
          </a:p>
        </p:txBody>
      </p:sp>
      <p:sp>
        <p:nvSpPr>
          <p:cNvPr id="2" name="Title 1"/>
          <p:cNvSpPr>
            <a:spLocks noGrp="1"/>
          </p:cNvSpPr>
          <p:nvPr>
            <p:ph type="title"/>
          </p:nvPr>
        </p:nvSpPr>
        <p:spPr>
          <a:xfrm>
            <a:off x="455614"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8" name="Text Placeholder 3"/>
          <p:cNvSpPr>
            <a:spLocks noGrp="1"/>
          </p:cNvSpPr>
          <p:nvPr>
            <p:ph type="body" sz="quarter" idx="13"/>
          </p:nvPr>
        </p:nvSpPr>
        <p:spPr>
          <a:xfrm>
            <a:off x="459400"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3"/>
          <p:cNvSpPr>
            <a:spLocks noGrp="1"/>
          </p:cNvSpPr>
          <p:nvPr>
            <p:ph type="pic" sz="quarter" idx="14"/>
          </p:nvPr>
        </p:nvSpPr>
        <p:spPr>
          <a:xfrm>
            <a:off x="455614"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6" name="Picture Placeholder 3"/>
          <p:cNvSpPr>
            <a:spLocks noGrp="1"/>
          </p:cNvSpPr>
          <p:nvPr>
            <p:ph type="pic" sz="quarter" idx="15"/>
          </p:nvPr>
        </p:nvSpPr>
        <p:spPr>
          <a:xfrm>
            <a:off x="1827389"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7" name="Picture Placeholder 3"/>
          <p:cNvSpPr>
            <a:spLocks noGrp="1"/>
          </p:cNvSpPr>
          <p:nvPr>
            <p:ph type="pic" sz="quarter" idx="16"/>
          </p:nvPr>
        </p:nvSpPr>
        <p:spPr>
          <a:xfrm>
            <a:off x="3199165"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0" name="Picture Placeholder 3"/>
          <p:cNvSpPr>
            <a:spLocks noGrp="1"/>
          </p:cNvSpPr>
          <p:nvPr>
            <p:ph type="pic" sz="quarter" idx="17"/>
          </p:nvPr>
        </p:nvSpPr>
        <p:spPr>
          <a:xfrm>
            <a:off x="4570942"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1" name="Picture Placeholder 3"/>
          <p:cNvSpPr>
            <a:spLocks noGrp="1"/>
          </p:cNvSpPr>
          <p:nvPr>
            <p:ph type="pic" sz="quarter" idx="18"/>
          </p:nvPr>
        </p:nvSpPr>
        <p:spPr>
          <a:xfrm>
            <a:off x="5942717"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2" name="Picture Placeholder 3"/>
          <p:cNvSpPr>
            <a:spLocks noGrp="1"/>
          </p:cNvSpPr>
          <p:nvPr>
            <p:ph type="pic" sz="quarter" idx="19"/>
          </p:nvPr>
        </p:nvSpPr>
        <p:spPr>
          <a:xfrm>
            <a:off x="7314493"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3" name="Picture Placeholder 3"/>
          <p:cNvSpPr>
            <a:spLocks noGrp="1"/>
          </p:cNvSpPr>
          <p:nvPr>
            <p:ph type="pic" sz="quarter" idx="20"/>
          </p:nvPr>
        </p:nvSpPr>
        <p:spPr>
          <a:xfrm>
            <a:off x="8686270"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4" name="Picture Placeholder 3"/>
          <p:cNvSpPr>
            <a:spLocks noGrp="1"/>
          </p:cNvSpPr>
          <p:nvPr>
            <p:ph type="pic" sz="quarter" idx="21"/>
          </p:nvPr>
        </p:nvSpPr>
        <p:spPr>
          <a:xfrm>
            <a:off x="10058045"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5" name="Picture Placeholder 3"/>
          <p:cNvSpPr>
            <a:spLocks noGrp="1"/>
          </p:cNvSpPr>
          <p:nvPr>
            <p:ph type="pic" sz="quarter" idx="22"/>
          </p:nvPr>
        </p:nvSpPr>
        <p:spPr>
          <a:xfrm>
            <a:off x="11429821"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16" name="Picture Placeholder 3"/>
          <p:cNvSpPr>
            <a:spLocks noGrp="1"/>
          </p:cNvSpPr>
          <p:nvPr>
            <p:ph type="pic" sz="quarter" idx="23"/>
          </p:nvPr>
        </p:nvSpPr>
        <p:spPr>
          <a:xfrm>
            <a:off x="12801600" y="3429000"/>
            <a:ext cx="1371600" cy="1371600"/>
          </a:xfrm>
        </p:spPr>
        <p:txBody>
          <a:bodyPr>
            <a:normAutofit/>
          </a:bodyPr>
          <a:lstStyle>
            <a:lvl1pPr>
              <a:lnSpc>
                <a:spcPts val="1400"/>
              </a:lnSpc>
              <a:spcAft>
                <a:spcPts val="0"/>
              </a:spcAft>
              <a:defRPr sz="1200">
                <a:solidFill>
                  <a:schemeClr val="bg2"/>
                </a:solidFill>
                <a:latin typeface="+mn-lt"/>
              </a:defRPr>
            </a:lvl1pPr>
          </a:lstStyle>
          <a:p>
            <a:r>
              <a:rPr lang="en-US" dirty="0"/>
              <a:t>Click icon to add picture</a:t>
            </a:r>
          </a:p>
        </p:txBody>
      </p:sp>
      <p:sp>
        <p:nvSpPr>
          <p:cNvPr id="4" name="Text Placeholder 3"/>
          <p:cNvSpPr>
            <a:spLocks noGrp="1"/>
          </p:cNvSpPr>
          <p:nvPr>
            <p:ph type="body" sz="quarter" idx="24"/>
          </p:nvPr>
        </p:nvSpPr>
        <p:spPr>
          <a:xfrm>
            <a:off x="455614"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3"/>
          <p:cNvSpPr>
            <a:spLocks noGrp="1"/>
          </p:cNvSpPr>
          <p:nvPr>
            <p:ph type="body" sz="quarter" idx="25"/>
          </p:nvPr>
        </p:nvSpPr>
        <p:spPr>
          <a:xfrm>
            <a:off x="1827389"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3"/>
          <p:cNvSpPr>
            <a:spLocks noGrp="1"/>
          </p:cNvSpPr>
          <p:nvPr>
            <p:ph type="body" sz="quarter" idx="26"/>
          </p:nvPr>
        </p:nvSpPr>
        <p:spPr>
          <a:xfrm>
            <a:off x="3199165"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3"/>
          <p:cNvSpPr>
            <a:spLocks noGrp="1"/>
          </p:cNvSpPr>
          <p:nvPr>
            <p:ph type="body" sz="quarter" idx="27"/>
          </p:nvPr>
        </p:nvSpPr>
        <p:spPr>
          <a:xfrm>
            <a:off x="4570942"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quarter" idx="28"/>
          </p:nvPr>
        </p:nvSpPr>
        <p:spPr>
          <a:xfrm>
            <a:off x="5942717"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3"/>
          <p:cNvSpPr>
            <a:spLocks noGrp="1"/>
          </p:cNvSpPr>
          <p:nvPr>
            <p:ph type="body" sz="quarter" idx="29"/>
          </p:nvPr>
        </p:nvSpPr>
        <p:spPr>
          <a:xfrm>
            <a:off x="7314493"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3"/>
          <p:cNvSpPr>
            <a:spLocks noGrp="1"/>
          </p:cNvSpPr>
          <p:nvPr>
            <p:ph type="body" sz="quarter" idx="30"/>
          </p:nvPr>
        </p:nvSpPr>
        <p:spPr>
          <a:xfrm>
            <a:off x="8686270"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3"/>
          <p:cNvSpPr>
            <a:spLocks noGrp="1"/>
          </p:cNvSpPr>
          <p:nvPr>
            <p:ph type="body" sz="quarter" idx="31"/>
          </p:nvPr>
        </p:nvSpPr>
        <p:spPr>
          <a:xfrm>
            <a:off x="10058045"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3"/>
          <p:cNvSpPr>
            <a:spLocks noGrp="1"/>
          </p:cNvSpPr>
          <p:nvPr>
            <p:ph type="body" sz="quarter" idx="32"/>
          </p:nvPr>
        </p:nvSpPr>
        <p:spPr>
          <a:xfrm>
            <a:off x="11429821"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3"/>
          <p:cNvSpPr>
            <a:spLocks noGrp="1"/>
          </p:cNvSpPr>
          <p:nvPr>
            <p:ph type="body" sz="quarter" idx="33"/>
          </p:nvPr>
        </p:nvSpPr>
        <p:spPr>
          <a:xfrm>
            <a:off x="12801600" y="2052872"/>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7"/>
          <p:cNvSpPr>
            <a:spLocks noGrp="1"/>
          </p:cNvSpPr>
          <p:nvPr>
            <p:ph type="body" sz="quarter" idx="34"/>
          </p:nvPr>
        </p:nvSpPr>
        <p:spPr>
          <a:xfrm>
            <a:off x="455614"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27"/>
          <p:cNvSpPr>
            <a:spLocks noGrp="1"/>
          </p:cNvSpPr>
          <p:nvPr>
            <p:ph type="body" sz="quarter" idx="35"/>
          </p:nvPr>
        </p:nvSpPr>
        <p:spPr>
          <a:xfrm>
            <a:off x="1827389"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Text Placeholder 27"/>
          <p:cNvSpPr>
            <a:spLocks noGrp="1"/>
          </p:cNvSpPr>
          <p:nvPr>
            <p:ph type="body" sz="quarter" idx="36"/>
          </p:nvPr>
        </p:nvSpPr>
        <p:spPr>
          <a:xfrm>
            <a:off x="3199165"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27"/>
          <p:cNvSpPr>
            <a:spLocks noGrp="1"/>
          </p:cNvSpPr>
          <p:nvPr>
            <p:ph type="body" sz="quarter" idx="37"/>
          </p:nvPr>
        </p:nvSpPr>
        <p:spPr>
          <a:xfrm>
            <a:off x="4570942"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27"/>
          <p:cNvSpPr>
            <a:spLocks noGrp="1"/>
          </p:cNvSpPr>
          <p:nvPr>
            <p:ph type="body" sz="quarter" idx="38"/>
          </p:nvPr>
        </p:nvSpPr>
        <p:spPr>
          <a:xfrm>
            <a:off x="5942717"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3" name="Text Placeholder 27"/>
          <p:cNvSpPr>
            <a:spLocks noGrp="1"/>
          </p:cNvSpPr>
          <p:nvPr>
            <p:ph type="body" sz="quarter" idx="39"/>
          </p:nvPr>
        </p:nvSpPr>
        <p:spPr>
          <a:xfrm>
            <a:off x="7314493"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7"/>
          <p:cNvSpPr>
            <a:spLocks noGrp="1"/>
          </p:cNvSpPr>
          <p:nvPr>
            <p:ph type="body" sz="quarter" idx="40"/>
          </p:nvPr>
        </p:nvSpPr>
        <p:spPr>
          <a:xfrm>
            <a:off x="8686270"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Text Placeholder 27"/>
          <p:cNvSpPr>
            <a:spLocks noGrp="1"/>
          </p:cNvSpPr>
          <p:nvPr>
            <p:ph type="body" sz="quarter" idx="41"/>
          </p:nvPr>
        </p:nvSpPr>
        <p:spPr>
          <a:xfrm>
            <a:off x="10058045"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Text Placeholder 27"/>
          <p:cNvSpPr>
            <a:spLocks noGrp="1"/>
          </p:cNvSpPr>
          <p:nvPr>
            <p:ph type="body" sz="quarter" idx="42"/>
          </p:nvPr>
        </p:nvSpPr>
        <p:spPr>
          <a:xfrm>
            <a:off x="11429821"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Text Placeholder 27"/>
          <p:cNvSpPr>
            <a:spLocks noGrp="1"/>
          </p:cNvSpPr>
          <p:nvPr>
            <p:ph type="body" sz="quarter" idx="43"/>
          </p:nvPr>
        </p:nvSpPr>
        <p:spPr>
          <a:xfrm>
            <a:off x="12801600" y="2052871"/>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ext Placeholder 3"/>
          <p:cNvSpPr>
            <a:spLocks noGrp="1"/>
          </p:cNvSpPr>
          <p:nvPr>
            <p:ph type="body" sz="quarter" idx="44"/>
          </p:nvPr>
        </p:nvSpPr>
        <p:spPr>
          <a:xfrm>
            <a:off x="455614"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Text Placeholder 3"/>
          <p:cNvSpPr>
            <a:spLocks noGrp="1"/>
          </p:cNvSpPr>
          <p:nvPr>
            <p:ph type="body" sz="quarter" idx="45"/>
          </p:nvPr>
        </p:nvSpPr>
        <p:spPr>
          <a:xfrm>
            <a:off x="1827389"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Text Placeholder 3"/>
          <p:cNvSpPr>
            <a:spLocks noGrp="1"/>
          </p:cNvSpPr>
          <p:nvPr>
            <p:ph type="body" sz="quarter" idx="46"/>
          </p:nvPr>
        </p:nvSpPr>
        <p:spPr>
          <a:xfrm>
            <a:off x="3199165"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1" name="Text Placeholder 3"/>
          <p:cNvSpPr>
            <a:spLocks noGrp="1"/>
          </p:cNvSpPr>
          <p:nvPr>
            <p:ph type="body" sz="quarter" idx="47"/>
          </p:nvPr>
        </p:nvSpPr>
        <p:spPr>
          <a:xfrm>
            <a:off x="4570942"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Text Placeholder 3"/>
          <p:cNvSpPr>
            <a:spLocks noGrp="1"/>
          </p:cNvSpPr>
          <p:nvPr>
            <p:ph type="body" sz="quarter" idx="48"/>
          </p:nvPr>
        </p:nvSpPr>
        <p:spPr>
          <a:xfrm>
            <a:off x="5942717"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3" name="Text Placeholder 3"/>
          <p:cNvSpPr>
            <a:spLocks noGrp="1"/>
          </p:cNvSpPr>
          <p:nvPr>
            <p:ph type="body" sz="quarter" idx="49"/>
          </p:nvPr>
        </p:nvSpPr>
        <p:spPr>
          <a:xfrm>
            <a:off x="7314493"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4" name="Text Placeholder 3"/>
          <p:cNvSpPr>
            <a:spLocks noGrp="1"/>
          </p:cNvSpPr>
          <p:nvPr>
            <p:ph type="body" sz="quarter" idx="50"/>
          </p:nvPr>
        </p:nvSpPr>
        <p:spPr>
          <a:xfrm>
            <a:off x="8686270"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5" name="Text Placeholder 3"/>
          <p:cNvSpPr>
            <a:spLocks noGrp="1"/>
          </p:cNvSpPr>
          <p:nvPr>
            <p:ph type="body" sz="quarter" idx="51"/>
          </p:nvPr>
        </p:nvSpPr>
        <p:spPr>
          <a:xfrm>
            <a:off x="10058045"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6" name="Text Placeholder 3"/>
          <p:cNvSpPr>
            <a:spLocks noGrp="1"/>
          </p:cNvSpPr>
          <p:nvPr>
            <p:ph type="body" sz="quarter" idx="52"/>
          </p:nvPr>
        </p:nvSpPr>
        <p:spPr>
          <a:xfrm>
            <a:off x="11429821"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7" name="Text Placeholder 3"/>
          <p:cNvSpPr>
            <a:spLocks noGrp="1"/>
          </p:cNvSpPr>
          <p:nvPr>
            <p:ph type="body" sz="quarter" idx="53"/>
          </p:nvPr>
        </p:nvSpPr>
        <p:spPr>
          <a:xfrm>
            <a:off x="12801600" y="4803527"/>
            <a:ext cx="1371600" cy="1371600"/>
          </a:xfrm>
        </p:spPr>
        <p:txBody>
          <a:bodyPr lIns="91440" tIns="91440" rIns="91440" bIns="91440" anchor="b" anchorCtr="0">
            <a:noAutofit/>
          </a:bodyPr>
          <a:lstStyle>
            <a:lvl1pPr marL="0" indent="0">
              <a:lnSpc>
                <a:spcPts val="1400"/>
              </a:lnSpc>
              <a:spcAft>
                <a:spcPts val="0"/>
              </a:spcAft>
              <a:buFontTx/>
              <a:buNone/>
              <a:defRPr sz="1400" cap="all" baseline="0">
                <a:solidFill>
                  <a:schemeClr val="bg1"/>
                </a:solidFill>
                <a:latin typeface="+mn-lt"/>
              </a:defRPr>
            </a:lvl1pPr>
            <a:lvl2pPr marL="0" indent="0">
              <a:lnSpc>
                <a:spcPts val="1400"/>
              </a:lnSpc>
              <a:spcAft>
                <a:spcPts val="0"/>
              </a:spcAft>
              <a:buFontTx/>
              <a:buNone/>
              <a:defRPr sz="1400" cap="all" baseline="0">
                <a:solidFill>
                  <a:schemeClr val="bg1"/>
                </a:solidFill>
                <a:latin typeface="+mn-lt"/>
              </a:defRPr>
            </a:lvl2pPr>
            <a:lvl3pPr marL="0" indent="0">
              <a:lnSpc>
                <a:spcPts val="1400"/>
              </a:lnSpc>
              <a:spcAft>
                <a:spcPts val="0"/>
              </a:spcAft>
              <a:buFontTx/>
              <a:buNone/>
              <a:defRPr sz="1400" cap="all" baseline="0">
                <a:solidFill>
                  <a:schemeClr val="bg1"/>
                </a:solidFill>
                <a:latin typeface="+mn-lt"/>
              </a:defRPr>
            </a:lvl3pPr>
            <a:lvl4pPr marL="0" indent="0">
              <a:lnSpc>
                <a:spcPts val="1400"/>
              </a:lnSpc>
              <a:spcAft>
                <a:spcPts val="0"/>
              </a:spcAft>
              <a:buFontTx/>
              <a:buNone/>
              <a:defRPr sz="1400" cap="all" baseline="0">
                <a:solidFill>
                  <a:schemeClr val="bg1"/>
                </a:solidFill>
                <a:latin typeface="+mn-lt"/>
              </a:defRPr>
            </a:lvl4pPr>
            <a:lvl5pPr marL="0" indent="0">
              <a:lnSpc>
                <a:spcPts val="1400"/>
              </a:lnSpc>
              <a:spcAft>
                <a:spcPts val="0"/>
              </a:spcAft>
              <a:buFontTx/>
              <a:buNone/>
              <a:defRPr sz="140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8" name="Text Placeholder 27"/>
          <p:cNvSpPr>
            <a:spLocks noGrp="1"/>
          </p:cNvSpPr>
          <p:nvPr>
            <p:ph type="body" sz="quarter" idx="54"/>
          </p:nvPr>
        </p:nvSpPr>
        <p:spPr>
          <a:xfrm>
            <a:off x="455614"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9" name="Text Placeholder 27"/>
          <p:cNvSpPr>
            <a:spLocks noGrp="1"/>
          </p:cNvSpPr>
          <p:nvPr>
            <p:ph type="body" sz="quarter" idx="55"/>
          </p:nvPr>
        </p:nvSpPr>
        <p:spPr>
          <a:xfrm>
            <a:off x="1827389"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0" name="Text Placeholder 27"/>
          <p:cNvSpPr>
            <a:spLocks noGrp="1"/>
          </p:cNvSpPr>
          <p:nvPr>
            <p:ph type="body" sz="quarter" idx="56"/>
          </p:nvPr>
        </p:nvSpPr>
        <p:spPr>
          <a:xfrm>
            <a:off x="3199165"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1" name="Text Placeholder 27"/>
          <p:cNvSpPr>
            <a:spLocks noGrp="1"/>
          </p:cNvSpPr>
          <p:nvPr>
            <p:ph type="body" sz="quarter" idx="57"/>
          </p:nvPr>
        </p:nvSpPr>
        <p:spPr>
          <a:xfrm>
            <a:off x="4570942"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2" name="Text Placeholder 27"/>
          <p:cNvSpPr>
            <a:spLocks noGrp="1"/>
          </p:cNvSpPr>
          <p:nvPr>
            <p:ph type="body" sz="quarter" idx="58"/>
          </p:nvPr>
        </p:nvSpPr>
        <p:spPr>
          <a:xfrm>
            <a:off x="5942717"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3" name="Text Placeholder 27"/>
          <p:cNvSpPr>
            <a:spLocks noGrp="1"/>
          </p:cNvSpPr>
          <p:nvPr>
            <p:ph type="body" sz="quarter" idx="59"/>
          </p:nvPr>
        </p:nvSpPr>
        <p:spPr>
          <a:xfrm>
            <a:off x="7314493"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4" name="Text Placeholder 27"/>
          <p:cNvSpPr>
            <a:spLocks noGrp="1"/>
          </p:cNvSpPr>
          <p:nvPr>
            <p:ph type="body" sz="quarter" idx="60"/>
          </p:nvPr>
        </p:nvSpPr>
        <p:spPr>
          <a:xfrm>
            <a:off x="8686270"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5" name="Text Placeholder 27"/>
          <p:cNvSpPr>
            <a:spLocks noGrp="1"/>
          </p:cNvSpPr>
          <p:nvPr>
            <p:ph type="body" sz="quarter" idx="61"/>
          </p:nvPr>
        </p:nvSpPr>
        <p:spPr>
          <a:xfrm>
            <a:off x="10058045"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6" name="Text Placeholder 27"/>
          <p:cNvSpPr>
            <a:spLocks noGrp="1"/>
          </p:cNvSpPr>
          <p:nvPr>
            <p:ph type="body" sz="quarter" idx="62"/>
          </p:nvPr>
        </p:nvSpPr>
        <p:spPr>
          <a:xfrm>
            <a:off x="11429821"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7" name="Text Placeholder 27"/>
          <p:cNvSpPr>
            <a:spLocks noGrp="1"/>
          </p:cNvSpPr>
          <p:nvPr>
            <p:ph type="body" sz="quarter" idx="63"/>
          </p:nvPr>
        </p:nvSpPr>
        <p:spPr>
          <a:xfrm>
            <a:off x="12801600" y="4803526"/>
            <a:ext cx="1371600" cy="365760"/>
          </a:xfrm>
        </p:spPr>
        <p:txBody>
          <a:bodyPr lIns="91440" tIns="91440" rIns="91440">
            <a:noAutofit/>
          </a:bodyPr>
          <a:lstStyle>
            <a:lvl1pPr marL="0">
              <a:lnSpc>
                <a:spcPts val="1800"/>
              </a:lnSpc>
              <a:spcAft>
                <a:spcPts val="0"/>
              </a:spcAft>
              <a:buFontTx/>
              <a:buNone/>
              <a:defRPr sz="1800" b="1" i="0" cap="all" baseline="0">
                <a:solidFill>
                  <a:schemeClr val="bg1"/>
                </a:solidFill>
                <a:latin typeface="+mn-lt"/>
              </a:defRPr>
            </a:lvl1pPr>
            <a:lvl2pPr marL="0" indent="0">
              <a:lnSpc>
                <a:spcPts val="1800"/>
              </a:lnSpc>
              <a:spcAft>
                <a:spcPts val="0"/>
              </a:spcAft>
              <a:buFontTx/>
              <a:buNone/>
              <a:defRPr sz="1800" b="1" i="0" cap="all" baseline="0">
                <a:solidFill>
                  <a:schemeClr val="bg1"/>
                </a:solidFill>
                <a:latin typeface="+mn-lt"/>
              </a:defRPr>
            </a:lvl2pPr>
            <a:lvl3pPr marL="0" indent="0">
              <a:lnSpc>
                <a:spcPts val="1800"/>
              </a:lnSpc>
              <a:spcAft>
                <a:spcPts val="0"/>
              </a:spcAft>
              <a:buFontTx/>
              <a:buNone/>
              <a:defRPr sz="1800" b="1" i="0" cap="all" baseline="0">
                <a:solidFill>
                  <a:schemeClr val="bg1"/>
                </a:solidFill>
                <a:latin typeface="+mn-lt"/>
              </a:defRPr>
            </a:lvl3pPr>
            <a:lvl4pPr marL="0" indent="0">
              <a:lnSpc>
                <a:spcPts val="1800"/>
              </a:lnSpc>
              <a:spcAft>
                <a:spcPts val="0"/>
              </a:spcAft>
              <a:buFontTx/>
              <a:buNone/>
              <a:defRPr sz="1800" b="1" i="0" cap="all" baseline="0">
                <a:solidFill>
                  <a:schemeClr val="bg1"/>
                </a:solidFill>
                <a:latin typeface="+mn-lt"/>
              </a:defRPr>
            </a:lvl4pPr>
            <a:lvl5pPr marL="0" indent="0">
              <a:lnSpc>
                <a:spcPts val="1800"/>
              </a:lnSpc>
              <a:spcAft>
                <a:spcPts val="0"/>
              </a:spcAft>
              <a:buFontTx/>
              <a:buNone/>
              <a:defRPr sz="1800" b="1" i="0" cap="all" baseline="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743424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fld id="{A3032E39-2DD7-6341-87B9-9AB98FE36691}" type="slidenum">
              <a:rPr lang="en-US" smtClean="0"/>
              <a:pPr/>
              <a:t>‹#›</a:t>
            </a:fld>
            <a:endParaRPr lang="en-US" dirty="0"/>
          </a:p>
        </p:txBody>
      </p:sp>
      <p:sp>
        <p:nvSpPr>
          <p:cNvPr id="8" name="Footer Placeholder 7"/>
          <p:cNvSpPr>
            <a:spLocks noGrp="1"/>
          </p:cNvSpPr>
          <p:nvPr>
            <p:ph type="ftr" sz="quarter" idx="10"/>
          </p:nvPr>
        </p:nvSpPr>
        <p:spPr/>
        <p:txBody>
          <a:bodyPr/>
          <a:lstStyle/>
          <a:p>
            <a:pPr marL="12700" marR="5080" indent="-635">
              <a:lnSpc>
                <a:spcPts val="2200"/>
              </a:lnSpc>
            </a:pPr>
            <a:r>
              <a:rPr lang="en-US"/>
              <a:t>Micra</a:t>
            </a:r>
            <a:r>
              <a:rPr lang="en-US" baseline="30000"/>
              <a:t>™</a:t>
            </a:r>
            <a:r>
              <a:rPr lang="en-US"/>
              <a:t> AV and Micra</a:t>
            </a:r>
            <a:r>
              <a:rPr lang="en-US" baseline="30000"/>
              <a:t>™</a:t>
            </a:r>
            <a:r>
              <a:rPr lang="en-US"/>
              <a:t> VR Transcatheter Pacing Systems</a:t>
            </a:r>
            <a:endParaRPr lang="en-US" dirty="0"/>
          </a:p>
        </p:txBody>
      </p:sp>
      <p:sp>
        <p:nvSpPr>
          <p:cNvPr id="2" name="Title 1"/>
          <p:cNvSpPr>
            <a:spLocks noGrp="1"/>
          </p:cNvSpPr>
          <p:nvPr>
            <p:ph type="title"/>
          </p:nvPr>
        </p:nvSpPr>
        <p:spPr>
          <a:xfrm>
            <a:off x="455614"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 name="Text Placeholder 3"/>
          <p:cNvSpPr>
            <a:spLocks noGrp="1"/>
          </p:cNvSpPr>
          <p:nvPr>
            <p:ph type="body" sz="quarter" idx="13"/>
          </p:nvPr>
        </p:nvSpPr>
        <p:spPr>
          <a:xfrm>
            <a:off x="459400"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22059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A3032E39-2DD7-6341-87B9-9AB98FE36691}" type="slidenum">
              <a:rPr lang="en-US" smtClean="0"/>
              <a:pPr/>
              <a:t>‹#›</a:t>
            </a:fld>
            <a:endParaRPr lang="en-US" dirty="0"/>
          </a:p>
        </p:txBody>
      </p:sp>
      <p:sp>
        <p:nvSpPr>
          <p:cNvPr id="5" name="Footer Placeholder 4"/>
          <p:cNvSpPr>
            <a:spLocks noGrp="1"/>
          </p:cNvSpPr>
          <p:nvPr>
            <p:ph type="ftr" sz="quarter" idx="10"/>
          </p:nvPr>
        </p:nvSpPr>
        <p:spPr/>
        <p:txBody>
          <a:bodyPr/>
          <a:lstStyle/>
          <a:p>
            <a:r>
              <a:rPr lang="en-US" dirty="0"/>
              <a:t>Presentation Title (Edit on Slide Master)   |   June 1, 2015   |   Confidential, for Internal Use Only</a:t>
            </a:r>
          </a:p>
        </p:txBody>
      </p:sp>
    </p:spTree>
    <p:extLst>
      <p:ext uri="{BB962C8B-B14F-4D97-AF65-F5344CB8AC3E}">
        <p14:creationId xmlns:p14="http://schemas.microsoft.com/office/powerpoint/2010/main" val="1857392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9" name="Slide Number Placeholder 8"/>
          <p:cNvSpPr>
            <a:spLocks noGrp="1"/>
          </p:cNvSpPr>
          <p:nvPr>
            <p:ph type="sldNum" sz="quarter" idx="11"/>
          </p:nvPr>
        </p:nvSpPr>
        <p:spPr/>
        <p:txBody>
          <a:bodyPr/>
          <a:lstStyle/>
          <a:p>
            <a:fld id="{A3032E39-2DD7-6341-87B9-9AB98FE36691}" type="slidenum">
              <a:rPr lang="en-US" smtClean="0"/>
              <a:pPr/>
              <a:t>‹#›</a:t>
            </a:fld>
            <a:endParaRPr lang="en-US" dirty="0"/>
          </a:p>
        </p:txBody>
      </p:sp>
      <p:sp>
        <p:nvSpPr>
          <p:cNvPr id="8" name="Footer Placeholder 7"/>
          <p:cNvSpPr>
            <a:spLocks noGrp="1"/>
          </p:cNvSpPr>
          <p:nvPr>
            <p:ph type="ftr" sz="quarter" idx="10"/>
          </p:nvPr>
        </p:nvSpPr>
        <p:spPr/>
        <p:txBody>
          <a:bodyPr/>
          <a:lstStyle/>
          <a:p>
            <a:pPr marL="12700" marR="5080" indent="-635">
              <a:lnSpc>
                <a:spcPts val="2200"/>
              </a:lnSpc>
            </a:pPr>
            <a:r>
              <a:rPr lang="en-US" dirty="0"/>
              <a:t>Micra</a:t>
            </a:r>
            <a:r>
              <a:rPr lang="en-US" baseline="30000" dirty="0"/>
              <a:t>™</a:t>
            </a:r>
            <a:r>
              <a:rPr lang="en-US" dirty="0"/>
              <a:t> AV and Micra</a:t>
            </a:r>
            <a:r>
              <a:rPr lang="en-US" baseline="30000" dirty="0"/>
              <a:t>™</a:t>
            </a:r>
            <a:r>
              <a:rPr lang="en-US" dirty="0"/>
              <a:t> VR Transcatheter Pacing Systems</a:t>
            </a:r>
          </a:p>
        </p:txBody>
      </p:sp>
      <p:sp>
        <p:nvSpPr>
          <p:cNvPr id="2" name="Title 1"/>
          <p:cNvSpPr>
            <a:spLocks noGrp="1"/>
          </p:cNvSpPr>
          <p:nvPr>
            <p:ph type="title"/>
          </p:nvPr>
        </p:nvSpPr>
        <p:spPr>
          <a:xfrm>
            <a:off x="455613" y="448056"/>
            <a:ext cx="13716000" cy="320040"/>
          </a:xfrm>
        </p:spPr>
        <p:txBody>
          <a:bodyPr/>
          <a:lstStyle>
            <a:lvl1pPr>
              <a:lnSpc>
                <a:spcPts val="2400"/>
              </a:lnSpc>
              <a:spcBef>
                <a:spcPts val="0"/>
              </a:spcBef>
              <a:spcAft>
                <a:spcPts val="0"/>
              </a:spcAft>
              <a:defRPr/>
            </a:lvl1pPr>
          </a:lstStyle>
          <a:p>
            <a:r>
              <a:rPr lang="en-US"/>
              <a:t>Click to edit Master title style</a:t>
            </a:r>
            <a:endParaRPr lang="en-US" dirty="0"/>
          </a:p>
        </p:txBody>
      </p:sp>
      <p:sp>
        <p:nvSpPr>
          <p:cNvPr id="5" name="Text Placeholder 3"/>
          <p:cNvSpPr>
            <a:spLocks noGrp="1"/>
          </p:cNvSpPr>
          <p:nvPr>
            <p:ph type="body" sz="quarter" idx="13"/>
          </p:nvPr>
        </p:nvSpPr>
        <p:spPr>
          <a:xfrm>
            <a:off x="459400" y="749808"/>
            <a:ext cx="13713800" cy="320040"/>
          </a:xfrm>
        </p:spPr>
        <p:txBody>
          <a:bodyPr>
            <a:noAutofit/>
          </a:bodyPr>
          <a:lstStyle>
            <a:lvl1pPr marL="0">
              <a:lnSpc>
                <a:spcPts val="2400"/>
              </a:lnSpc>
              <a:spcBef>
                <a:spcPts val="0"/>
              </a:spcBef>
              <a:spcAft>
                <a:spcPts val="0"/>
              </a:spcAft>
              <a:buFontTx/>
              <a:buNone/>
              <a:defRPr sz="2800" cap="all">
                <a:solidFill>
                  <a:schemeClr val="tx2"/>
                </a:solidFill>
                <a:latin typeface="Effra Light"/>
              </a:defRPr>
            </a:lvl1pPr>
            <a:lvl2pPr marL="0" indent="0">
              <a:lnSpc>
                <a:spcPts val="2400"/>
              </a:lnSpc>
              <a:spcBef>
                <a:spcPts val="0"/>
              </a:spcBef>
              <a:spcAft>
                <a:spcPts val="0"/>
              </a:spcAft>
              <a:buFontTx/>
              <a:buNone/>
              <a:defRPr sz="2800" b="0" i="0" cap="all">
                <a:solidFill>
                  <a:schemeClr val="tx2"/>
                </a:solidFill>
                <a:latin typeface="Effra Light"/>
              </a:defRPr>
            </a:lvl2pPr>
            <a:lvl3pPr marL="0" indent="0">
              <a:lnSpc>
                <a:spcPts val="2400"/>
              </a:lnSpc>
              <a:spcBef>
                <a:spcPts val="0"/>
              </a:spcBef>
              <a:spcAft>
                <a:spcPts val="0"/>
              </a:spcAft>
              <a:buFontTx/>
              <a:buNone/>
              <a:defRPr sz="2800" b="0" i="0" cap="all">
                <a:solidFill>
                  <a:schemeClr val="tx2"/>
                </a:solidFill>
                <a:latin typeface="Effra Light"/>
              </a:defRPr>
            </a:lvl3pPr>
            <a:lvl4pPr marL="0" indent="0">
              <a:lnSpc>
                <a:spcPts val="2400"/>
              </a:lnSpc>
              <a:spcBef>
                <a:spcPts val="0"/>
              </a:spcBef>
              <a:spcAft>
                <a:spcPts val="0"/>
              </a:spcAft>
              <a:buFontTx/>
              <a:buNone/>
              <a:defRPr sz="2800" b="0" i="0" cap="all">
                <a:solidFill>
                  <a:schemeClr val="tx2"/>
                </a:solidFill>
                <a:latin typeface="Effra Light"/>
              </a:defRPr>
            </a:lvl4pPr>
            <a:lvl5pPr marL="0" indent="0">
              <a:lnSpc>
                <a:spcPts val="2400"/>
              </a:lnSpc>
              <a:spcBef>
                <a:spcPts val="0"/>
              </a:spcBef>
              <a:spcAft>
                <a:spcPts val="0"/>
              </a:spcAft>
              <a:buFontTx/>
              <a:buNone/>
              <a:defRPr sz="2800" b="0" i="0" cap="all">
                <a:solidFill>
                  <a:schemeClr val="tx2"/>
                </a:solidFill>
                <a:latin typeface="Effra Light"/>
              </a:defRPr>
            </a:lvl5pPr>
            <a:lvl6pPr marL="0" indent="0">
              <a:lnSpc>
                <a:spcPts val="2800"/>
              </a:lnSpc>
              <a:spcAft>
                <a:spcPts val="400"/>
              </a:spcAft>
              <a:buFontTx/>
              <a:buNone/>
              <a:defRPr sz="2800" b="0" i="0" cap="all">
                <a:latin typeface="Effra Light"/>
                <a:cs typeface="Effra Light"/>
              </a:defRPr>
            </a:lvl6pPr>
            <a:lvl7pPr marL="0" indent="0">
              <a:lnSpc>
                <a:spcPts val="2800"/>
              </a:lnSpc>
              <a:spcAft>
                <a:spcPts val="400"/>
              </a:spcAft>
              <a:buFontTx/>
              <a:buNone/>
              <a:defRPr sz="2800" b="0" i="0" cap="all">
                <a:latin typeface="Effra Light"/>
                <a:cs typeface="Effra Light"/>
              </a:defRPr>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Box 2">
            <a:extLst>
              <a:ext uri="{FF2B5EF4-FFF2-40B4-BE49-F238E27FC236}">
                <a16:creationId xmlns="" xmlns:a16="http://schemas.microsoft.com/office/drawing/2014/main" id="{3360E8F2-6BA0-D74E-93B6-D0C2CEEB8994}"/>
              </a:ext>
            </a:extLst>
          </p:cNvPr>
          <p:cNvSpPr txBox="1"/>
          <p:nvPr userDrawn="1"/>
        </p:nvSpPr>
        <p:spPr>
          <a:xfrm>
            <a:off x="13428133" y="7958667"/>
            <a:ext cx="0" cy="0"/>
          </a:xfrm>
          <a:prstGeom prst="rect">
            <a:avLst/>
          </a:prstGeom>
          <a:noFill/>
        </p:spPr>
        <p:txBody>
          <a:bodyPr wrap="none" lIns="0" tIns="0" rIns="0" bIns="0" rtlCol="0" anchor="t" anchorCtr="0">
            <a:noAutofit/>
          </a:bodyPr>
          <a:lstStyle/>
          <a:p>
            <a:pPr marL="115888" indent="-115888">
              <a:lnSpc>
                <a:spcPts val="1900"/>
              </a:lnSpc>
              <a:buFont typeface="Wingdings" charset="2"/>
              <a:buChar char="§"/>
            </a:pPr>
            <a:endParaRPr lang="en-US" sz="1600" dirty="0">
              <a:latin typeface="Effra"/>
              <a:cs typeface="Effra"/>
            </a:endParaRPr>
          </a:p>
        </p:txBody>
      </p:sp>
      <p:sp>
        <p:nvSpPr>
          <p:cNvPr id="4" name="TextBox 3">
            <a:extLst>
              <a:ext uri="{FF2B5EF4-FFF2-40B4-BE49-F238E27FC236}">
                <a16:creationId xmlns="" xmlns:a16="http://schemas.microsoft.com/office/drawing/2014/main" id="{3A4939BC-9C93-514C-AAA8-14F7B126A2D7}"/>
              </a:ext>
            </a:extLst>
          </p:cNvPr>
          <p:cNvSpPr txBox="1"/>
          <p:nvPr userDrawn="1"/>
        </p:nvSpPr>
        <p:spPr>
          <a:xfrm>
            <a:off x="13182600" y="7924800"/>
            <a:ext cx="0" cy="0"/>
          </a:xfrm>
          <a:prstGeom prst="rect">
            <a:avLst/>
          </a:prstGeom>
          <a:noFill/>
        </p:spPr>
        <p:txBody>
          <a:bodyPr wrap="none" lIns="0" tIns="0" rIns="0" bIns="0" rtlCol="0" anchor="t" anchorCtr="0">
            <a:noAutofit/>
          </a:bodyPr>
          <a:lstStyle/>
          <a:p>
            <a:pPr marL="115888" indent="-115888">
              <a:lnSpc>
                <a:spcPts val="1900"/>
              </a:lnSpc>
              <a:buFont typeface="Wingdings" charset="2"/>
              <a:buChar char="§"/>
            </a:pPr>
            <a:endParaRPr lang="en-US" sz="1600" dirty="0">
              <a:latin typeface="Effra"/>
              <a:cs typeface="Effra"/>
            </a:endParaRPr>
          </a:p>
        </p:txBody>
      </p:sp>
      <p:sp>
        <p:nvSpPr>
          <p:cNvPr id="6" name="TextBox 5">
            <a:extLst>
              <a:ext uri="{FF2B5EF4-FFF2-40B4-BE49-F238E27FC236}">
                <a16:creationId xmlns="" xmlns:a16="http://schemas.microsoft.com/office/drawing/2014/main" id="{44B259C1-BD3D-614F-9CF0-D61E4644BE1F}"/>
              </a:ext>
            </a:extLst>
          </p:cNvPr>
          <p:cNvSpPr txBox="1"/>
          <p:nvPr userDrawn="1"/>
        </p:nvSpPr>
        <p:spPr>
          <a:xfrm>
            <a:off x="9273209" y="7702826"/>
            <a:ext cx="0" cy="0"/>
          </a:xfrm>
          <a:prstGeom prst="rect">
            <a:avLst/>
          </a:prstGeom>
          <a:noFill/>
        </p:spPr>
        <p:txBody>
          <a:bodyPr wrap="none" lIns="0" tIns="0" rIns="0" bIns="0" rtlCol="0" anchor="t" anchorCtr="0">
            <a:noAutofit/>
          </a:bodyPr>
          <a:lstStyle/>
          <a:p>
            <a:pPr marL="115888" indent="-115888">
              <a:lnSpc>
                <a:spcPts val="1900"/>
              </a:lnSpc>
              <a:buFont typeface="Wingdings" charset="2"/>
              <a:buChar char="§"/>
            </a:pPr>
            <a:endParaRPr lang="en-US" sz="1600" dirty="0">
              <a:latin typeface="Effra"/>
              <a:cs typeface="Effra"/>
            </a:endParaRPr>
          </a:p>
        </p:txBody>
      </p:sp>
    </p:spTree>
    <p:extLst>
      <p:ext uri="{BB962C8B-B14F-4D97-AF65-F5344CB8AC3E}">
        <p14:creationId xmlns:p14="http://schemas.microsoft.com/office/powerpoint/2010/main" val="1078897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A3032E39-2DD7-6341-87B9-9AB98FE36691}" type="slidenum">
              <a:rPr lang="en-US" smtClean="0"/>
              <a:pPr/>
              <a:t>‹#›</a:t>
            </a:fld>
            <a:endParaRPr lang="en-US" dirty="0"/>
          </a:p>
        </p:txBody>
      </p:sp>
      <p:sp>
        <p:nvSpPr>
          <p:cNvPr id="5" name="Footer Placeholder 4"/>
          <p:cNvSpPr>
            <a:spLocks noGrp="1"/>
          </p:cNvSpPr>
          <p:nvPr>
            <p:ph type="ftr" sz="quarter" idx="10"/>
          </p:nvPr>
        </p:nvSpPr>
        <p:spPr/>
        <p:txBody>
          <a:bodyPr/>
          <a:lstStyle/>
          <a:p>
            <a:r>
              <a:rPr lang="en-US"/>
              <a:t>Presentation Title (Edit on Slide Master)   |   June 1, 2015   |   Confidential, for Internal Use Only</a:t>
            </a:r>
            <a:endParaRPr lang="en-US" dirty="0"/>
          </a:p>
        </p:txBody>
      </p:sp>
    </p:spTree>
    <p:extLst>
      <p:ext uri="{BB962C8B-B14F-4D97-AF65-F5344CB8AC3E}">
        <p14:creationId xmlns:p14="http://schemas.microsoft.com/office/powerpoint/2010/main" val="3021519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extLst>
          </p:cNvPr>
          <p:cNvSpPr>
            <a:spLocks noGrp="1"/>
          </p:cNvSpPr>
          <p:nvPr>
            <p:ph idx="1"/>
          </p:nvPr>
        </p:nvSpPr>
        <p:spPr>
          <a:xfrm>
            <a:off x="1005840" y="2190750"/>
            <a:ext cx="12618720" cy="5221606"/>
          </a:xfrm>
          <a:prstGeom prst="rect">
            <a:avLst/>
          </a:prstGeom>
        </p:spPr>
        <p:txBody>
          <a:bodyPr lIns="109728" tIns="54864" rIns="109728" bIns="54864"/>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extLst>
          </p:cNvPr>
          <p:cNvSpPr>
            <a:spLocks noGrp="1"/>
          </p:cNvSpPr>
          <p:nvPr>
            <p:ph type="dt" sz="half" idx="10"/>
          </p:nvPr>
        </p:nvSpPr>
        <p:spPr>
          <a:xfrm>
            <a:off x="455613" y="411480"/>
            <a:ext cx="4111625" cy="228600"/>
          </a:xfrm>
          <a:prstGeom prst="rect">
            <a:avLst/>
          </a:prstGeom>
        </p:spPr>
        <p:txBody>
          <a:bodyPr/>
          <a:lstStyle>
            <a:lvl1pPr>
              <a:defRPr/>
            </a:lvl1pPr>
          </a:lstStyle>
          <a:p>
            <a:pPr>
              <a:defRPr/>
            </a:pPr>
            <a:fld id="{5782F7B4-ED31-40A5-B18F-E2A7A9ABAA03}" type="datetimeFigureOut">
              <a:rPr lang="el-GR"/>
              <a:pPr>
                <a:defRPr/>
              </a:pPr>
              <a:t>3/5/2023</a:t>
            </a:fld>
            <a:endParaRPr lang="el-GR"/>
          </a:p>
        </p:txBody>
      </p:sp>
      <p:sp>
        <p:nvSpPr>
          <p:cNvPr id="5" name="Θέση υποσέλιδου 4">
            <a:extLst>
              <a:ext uri="{FF2B5EF4-FFF2-40B4-BE49-F238E27FC236}"/>
            </a:extLst>
          </p:cNvPr>
          <p:cNvSpPr>
            <a:spLocks noGrp="1"/>
          </p:cNvSpPr>
          <p:nvPr>
            <p:ph type="ftr" sz="quarter" idx="11"/>
          </p:nvPr>
        </p:nvSpPr>
        <p:spPr>
          <a:xfrm>
            <a:off x="4846320" y="7627621"/>
            <a:ext cx="4937760" cy="438150"/>
          </a:xfrm>
          <a:prstGeom prst="rect">
            <a:avLst/>
          </a:prstGeom>
        </p:spPr>
        <p:txBody>
          <a:bodyPr lIns="109728" tIns="54864" rIns="109728" bIns="54864"/>
          <a:lstStyle>
            <a:lvl1pPr>
              <a:defRPr/>
            </a:lvl1pPr>
          </a:lstStyle>
          <a:p>
            <a:pPr>
              <a:defRPr/>
            </a:pPr>
            <a:endParaRPr lang="el-GR"/>
          </a:p>
        </p:txBody>
      </p:sp>
      <p:sp>
        <p:nvSpPr>
          <p:cNvPr id="6" name="Θέση αριθμού διαφάνειας 5">
            <a:extLst>
              <a:ext uri="{FF2B5EF4-FFF2-40B4-BE49-F238E27FC236}"/>
            </a:extLst>
          </p:cNvPr>
          <p:cNvSpPr>
            <a:spLocks noGrp="1"/>
          </p:cNvSpPr>
          <p:nvPr>
            <p:ph type="sldNum" sz="quarter" idx="12"/>
          </p:nvPr>
        </p:nvSpPr>
        <p:spPr>
          <a:xfrm>
            <a:off x="10332720" y="7627621"/>
            <a:ext cx="3291840" cy="438150"/>
          </a:xfrm>
          <a:prstGeom prst="rect">
            <a:avLst/>
          </a:prstGeom>
        </p:spPr>
        <p:txBody>
          <a:bodyPr lIns="109728" tIns="54864" rIns="109728" bIns="54864"/>
          <a:lstStyle>
            <a:lvl1pPr>
              <a:defRPr/>
            </a:lvl1pPr>
          </a:lstStyle>
          <a:p>
            <a:pPr>
              <a:defRPr/>
            </a:pPr>
            <a:fld id="{5859F7AE-0C8F-4C26-A730-9B8E16B31C09}" type="slidenum">
              <a:rPr lang="el-GR"/>
              <a:pPr>
                <a:defRPr/>
              </a:pPr>
              <a:t>‹#›</a:t>
            </a:fld>
            <a:endParaRPr lang="el-GR"/>
          </a:p>
        </p:txBody>
      </p:sp>
    </p:spTree>
    <p:extLst>
      <p:ext uri="{BB962C8B-B14F-4D97-AF65-F5344CB8AC3E}">
        <p14:creationId xmlns:p14="http://schemas.microsoft.com/office/powerpoint/2010/main" val="1149083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sp>
        <p:nvSpPr>
          <p:cNvPr id="7" name="Rectangle 6"/>
          <p:cNvSpPr/>
          <p:nvPr userDrawn="1"/>
        </p:nvSpPr>
        <p:spPr>
          <a:xfrm>
            <a:off x="6400800" y="0"/>
            <a:ext cx="4114800" cy="82296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10" name="Picture Placeholder 9"/>
          <p:cNvSpPr>
            <a:spLocks noGrp="1"/>
          </p:cNvSpPr>
          <p:nvPr>
            <p:ph type="pic" sz="quarter" idx="12" hasCustomPrompt="1"/>
          </p:nvPr>
        </p:nvSpPr>
        <p:spPr>
          <a:xfrm>
            <a:off x="10515600" y="0"/>
            <a:ext cx="4114800" cy="4114800"/>
          </a:xfrm>
          <a:prstGeom prst="rect">
            <a:avLst/>
          </a:prstGeom>
          <a:solidFill>
            <a:schemeClr val="accent1"/>
          </a:solidFill>
        </p:spPr>
        <p:txBody>
          <a:bodyPr vert="horz" lIns="91440" tIns="45720" rIns="91440" bIns="45720">
            <a:normAutofit/>
          </a:bodyPr>
          <a:lstStyle>
            <a:lvl1pPr>
              <a:defRPr sz="1800" b="0" i="0">
                <a:solidFill>
                  <a:schemeClr val="tx2"/>
                </a:solidFill>
                <a:latin typeface="Effra Light"/>
                <a:cs typeface="Effra Light"/>
              </a:defRPr>
            </a:lvl1pPr>
          </a:lstStyle>
          <a:p>
            <a:r>
              <a:rPr lang="en-US" dirty="0"/>
              <a:t>Add photo or leave as solid Color</a:t>
            </a:r>
          </a:p>
        </p:txBody>
      </p:sp>
      <p:sp>
        <p:nvSpPr>
          <p:cNvPr id="8" name="Rectangle 7"/>
          <p:cNvSpPr/>
          <p:nvPr userDrawn="1"/>
        </p:nvSpPr>
        <p:spPr>
          <a:xfrm>
            <a:off x="10515600" y="4114800"/>
            <a:ext cx="4114800" cy="4114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3" name="Date Placeholder 2"/>
          <p:cNvSpPr>
            <a:spLocks noGrp="1"/>
          </p:cNvSpPr>
          <p:nvPr>
            <p:ph type="dt" sz="half" idx="10"/>
          </p:nvPr>
        </p:nvSpPr>
        <p:spPr>
          <a:xfrm>
            <a:off x="455613" y="411673"/>
            <a:ext cx="4570412" cy="228600"/>
          </a:xfrm>
        </p:spPr>
        <p:txBody>
          <a:bodyPr/>
          <a:lstStyle>
            <a:lvl1pPr>
              <a:defRPr>
                <a:latin typeface="Effra"/>
              </a:defRPr>
            </a:lvl1pPr>
          </a:lstStyle>
          <a:p>
            <a:endParaRPr lang="en-US" dirty="0"/>
          </a:p>
        </p:txBody>
      </p:sp>
      <p:sp>
        <p:nvSpPr>
          <p:cNvPr id="12" name="Title 11"/>
          <p:cNvSpPr>
            <a:spLocks noGrp="1"/>
          </p:cNvSpPr>
          <p:nvPr>
            <p:ph type="title"/>
          </p:nvPr>
        </p:nvSpPr>
        <p:spPr>
          <a:xfrm>
            <a:off x="455612" y="1597025"/>
            <a:ext cx="5257800" cy="4343400"/>
          </a:xfrm>
        </p:spPr>
        <p:txBody>
          <a:bodyPr/>
          <a:lstStyle/>
          <a:p>
            <a:r>
              <a:rPr lang="en-US" dirty="0"/>
              <a:t>Click to edit Master title style</a:t>
            </a:r>
          </a:p>
        </p:txBody>
      </p:sp>
      <p:sp>
        <p:nvSpPr>
          <p:cNvPr id="5" name="Text Placeholder 4"/>
          <p:cNvSpPr>
            <a:spLocks noGrp="1"/>
          </p:cNvSpPr>
          <p:nvPr>
            <p:ph type="body" sz="quarter" idx="13"/>
          </p:nvPr>
        </p:nvSpPr>
        <p:spPr>
          <a:xfrm>
            <a:off x="455613" y="7122210"/>
            <a:ext cx="5262939" cy="714608"/>
          </a:xfrm>
          <a:prstGeom prst="rect">
            <a:avLst/>
          </a:prstGeom>
        </p:spPr>
        <p:txBody>
          <a:bodyPr lIns="0" tIns="0" rIns="0" bIns="0">
            <a:normAutofit/>
          </a:bodyPr>
          <a:lstStyle>
            <a:lvl1pPr>
              <a:lnSpc>
                <a:spcPts val="1800"/>
              </a:lnSpc>
              <a:defRPr sz="1800" b="0" i="0">
                <a:solidFill>
                  <a:schemeClr val="tx2"/>
                </a:solidFill>
                <a:latin typeface="Effra"/>
                <a:cs typeface="Effra Light"/>
              </a:defRPr>
            </a:lvl1pPr>
            <a:lvl2pPr>
              <a:lnSpc>
                <a:spcPts val="1800"/>
              </a:lnSpc>
              <a:defRPr sz="1800" b="1">
                <a:solidFill>
                  <a:schemeClr val="tx2"/>
                </a:solidFill>
                <a:latin typeface="+mn-lt"/>
              </a:defRPr>
            </a:lvl2pPr>
            <a:lvl3pPr>
              <a:lnSpc>
                <a:spcPts val="1800"/>
              </a:lnSpc>
              <a:defRPr sz="1800" b="0">
                <a:solidFill>
                  <a:schemeClr val="tx2"/>
                </a:solidFill>
                <a:latin typeface="+mn-lt"/>
              </a:defRPr>
            </a:lvl3pPr>
            <a:lvl4pPr>
              <a:lnSpc>
                <a:spcPts val="1800"/>
              </a:lnSpc>
              <a:defRPr sz="1800">
                <a:solidFill>
                  <a:schemeClr val="tx2"/>
                </a:solidFill>
                <a:latin typeface="+mn-lt"/>
              </a:defRPr>
            </a:lvl4pPr>
            <a:lvl5pPr>
              <a:lnSpc>
                <a:spcPts val="1800"/>
              </a:lnSpc>
              <a:defRPr sz="1800">
                <a:solidFill>
                  <a:schemeClr val="tx2"/>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23765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2.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image" Target="../media/image1.emf"/><Relationship Id="rId5" Type="http://schemas.openxmlformats.org/officeDocument/2006/relationships/slideLayout" Target="../slideLayouts/slideLayout29.xml"/><Relationship Id="rId10" Type="http://schemas.openxmlformats.org/officeDocument/2006/relationships/theme" Target="../theme/theme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9" Type="http://schemas.openxmlformats.org/officeDocument/2006/relationships/image" Target="../media/image1.e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image" Target="../media/image1.emf"/><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6.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53.xml"/><Relationship Id="rId7" Type="http://schemas.openxmlformats.org/officeDocument/2006/relationships/slideLayout" Target="../slideLayouts/slideLayout5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13" name="Rectangle 12"/>
          <p:cNvSpPr/>
          <p:nvPr/>
        </p:nvSpPr>
        <p:spPr>
          <a:xfrm>
            <a:off x="0" y="7543800"/>
            <a:ext cx="14630400" cy="685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p>
        </p:txBody>
      </p:sp>
      <p:sp>
        <p:nvSpPr>
          <p:cNvPr id="6" name="Slide Number Placeholder 5"/>
          <p:cNvSpPr>
            <a:spLocks noGrp="1"/>
          </p:cNvSpPr>
          <p:nvPr>
            <p:ph type="sldNum" sz="quarter" idx="4"/>
          </p:nvPr>
        </p:nvSpPr>
        <p:spPr>
          <a:xfrm>
            <a:off x="457813" y="7873369"/>
            <a:ext cx="457200" cy="228600"/>
          </a:xfrm>
          <a:prstGeom prst="rect">
            <a:avLst/>
          </a:prstGeom>
        </p:spPr>
        <p:txBody>
          <a:bodyPr vert="horz" lIns="0" tIns="0" rIns="0" bIns="0" rtlCol="0" anchor="ctr"/>
          <a:lstStyle>
            <a:lvl1pPr algn="l">
              <a:lnSpc>
                <a:spcPts val="1200"/>
              </a:lnSpc>
              <a:defRPr sz="1000">
                <a:solidFill>
                  <a:schemeClr val="bg1"/>
                </a:solidFill>
                <a:latin typeface="Effra"/>
              </a:defRPr>
            </a:lvl1pPr>
          </a:lstStyle>
          <a:p>
            <a:fld id="{A3032E39-2DD7-6341-87B9-9AB98FE36691}" type="slidenum">
              <a:rPr lang="en-US" smtClean="0"/>
              <a:pPr/>
              <a:t>‹#›</a:t>
            </a:fld>
            <a:endParaRPr lang="en-US" dirty="0"/>
          </a:p>
        </p:txBody>
      </p:sp>
      <p:sp>
        <p:nvSpPr>
          <p:cNvPr id="5" name="Footer Placeholder 4"/>
          <p:cNvSpPr>
            <a:spLocks noGrp="1"/>
          </p:cNvSpPr>
          <p:nvPr>
            <p:ph type="ftr" sz="quarter" idx="3"/>
          </p:nvPr>
        </p:nvSpPr>
        <p:spPr>
          <a:xfrm>
            <a:off x="915013" y="7873369"/>
            <a:ext cx="8229600" cy="228600"/>
          </a:xfrm>
          <a:prstGeom prst="rect">
            <a:avLst/>
          </a:prstGeom>
        </p:spPr>
        <p:txBody>
          <a:bodyPr vert="horz" lIns="0" tIns="0" rIns="0" bIns="0" rtlCol="0" anchor="ctr"/>
          <a:lstStyle>
            <a:lvl1pPr algn="l">
              <a:lnSpc>
                <a:spcPts val="1200"/>
              </a:lnSpc>
              <a:defRPr sz="1000">
                <a:solidFill>
                  <a:schemeClr val="bg1"/>
                </a:solidFill>
                <a:latin typeface="Effra"/>
                <a:cs typeface="Effra"/>
              </a:defRPr>
            </a:lvl1pPr>
          </a:lstStyle>
          <a:p>
            <a:r>
              <a:rPr lang="en-US"/>
              <a:t>Presentation Title (Edit on Slide Master)   |   June 1, 2015   |   Confidential, for Internal Use Only</a:t>
            </a:r>
            <a:endParaRPr lang="en-US" dirty="0"/>
          </a:p>
        </p:txBody>
      </p:sp>
      <p:sp>
        <p:nvSpPr>
          <p:cNvPr id="2" name="Title Placeholder 1"/>
          <p:cNvSpPr>
            <a:spLocks noGrp="1"/>
          </p:cNvSpPr>
          <p:nvPr>
            <p:ph type="title"/>
          </p:nvPr>
        </p:nvSpPr>
        <p:spPr>
          <a:xfrm>
            <a:off x="455613" y="445133"/>
            <a:ext cx="13716000" cy="9144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9401" y="1597025"/>
            <a:ext cx="13713799" cy="548798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56015809"/>
      </p:ext>
    </p:extLst>
  </p:cSld>
  <p:clrMap bg1="lt1" tx1="dk1" bg2="lt2" tx2="dk2" accent1="accent1" accent2="accent2" accent3="accent3" accent4="accent4" accent5="accent5" accent6="accent6" hlink="hlink" folHlink="folHlink"/>
  <p:sldLayoutIdLst>
    <p:sldLayoutId id="2147483680" r:id="rId1"/>
    <p:sldLayoutId id="2147483682" r:id="rId2"/>
    <p:sldLayoutId id="2147483683" r:id="rId3"/>
    <p:sldLayoutId id="2147483689" r:id="rId4"/>
    <p:sldLayoutId id="2147483685" r:id="rId5"/>
    <p:sldLayoutId id="2147483687" r:id="rId6"/>
    <p:sldLayoutId id="2147483688" r:id="rId7"/>
    <p:sldLayoutId id="2147483744" r:id="rId8"/>
  </p:sldLayoutIdLst>
  <p:hf hdr="0"/>
  <p:txStyles>
    <p:titleStyle>
      <a:lvl1pPr algn="l" defTabSz="548457" rtl="0" eaLnBrk="1" latinLnBrk="0" hangingPunct="1">
        <a:lnSpc>
          <a:spcPts val="2400"/>
        </a:lnSpc>
        <a:spcBef>
          <a:spcPct val="0"/>
        </a:spcBef>
        <a:buNone/>
        <a:defRPr sz="2800" b="1" i="0" kern="1200" cap="all">
          <a:solidFill>
            <a:schemeClr val="tx1"/>
          </a:solidFill>
          <a:latin typeface="Effra"/>
          <a:ea typeface="+mj-ea"/>
          <a:cs typeface="+mj-cs"/>
        </a:defRPr>
      </a:lvl1pPr>
    </p:titleStyle>
    <p:body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p:bodyStyle>
    <p:otherStyle>
      <a:defPPr>
        <a:defRPr lang="en-US"/>
      </a:defPPr>
      <a:lvl1pPr marL="0" algn="l" defTabSz="548457" rtl="0" eaLnBrk="1" latinLnBrk="0" hangingPunct="1">
        <a:defRPr sz="2200" kern="1200">
          <a:solidFill>
            <a:schemeClr val="tx1"/>
          </a:solidFill>
          <a:latin typeface="+mn-lt"/>
          <a:ea typeface="+mn-ea"/>
          <a:cs typeface="+mn-cs"/>
        </a:defRPr>
      </a:lvl1pPr>
      <a:lvl2pPr marL="548457" algn="l" defTabSz="548457" rtl="0" eaLnBrk="1" latinLnBrk="0" hangingPunct="1">
        <a:defRPr sz="2200" kern="1200">
          <a:solidFill>
            <a:schemeClr val="tx1"/>
          </a:solidFill>
          <a:latin typeface="+mn-lt"/>
          <a:ea typeface="+mn-ea"/>
          <a:cs typeface="+mn-cs"/>
        </a:defRPr>
      </a:lvl2pPr>
      <a:lvl3pPr marL="1096914" algn="l" defTabSz="548457" rtl="0" eaLnBrk="1" latinLnBrk="0" hangingPunct="1">
        <a:defRPr sz="2200" kern="1200">
          <a:solidFill>
            <a:schemeClr val="tx1"/>
          </a:solidFill>
          <a:latin typeface="+mn-lt"/>
          <a:ea typeface="+mn-ea"/>
          <a:cs typeface="+mn-cs"/>
        </a:defRPr>
      </a:lvl3pPr>
      <a:lvl4pPr marL="1645371" algn="l" defTabSz="548457" rtl="0" eaLnBrk="1" latinLnBrk="0" hangingPunct="1">
        <a:defRPr sz="2200" kern="1200">
          <a:solidFill>
            <a:schemeClr val="tx1"/>
          </a:solidFill>
          <a:latin typeface="+mn-lt"/>
          <a:ea typeface="+mn-ea"/>
          <a:cs typeface="+mn-cs"/>
        </a:defRPr>
      </a:lvl4pPr>
      <a:lvl5pPr marL="2193828" algn="l" defTabSz="548457" rtl="0" eaLnBrk="1" latinLnBrk="0" hangingPunct="1">
        <a:defRPr sz="2200" kern="1200">
          <a:solidFill>
            <a:schemeClr val="tx1"/>
          </a:solidFill>
          <a:latin typeface="+mn-lt"/>
          <a:ea typeface="+mn-ea"/>
          <a:cs typeface="+mn-cs"/>
        </a:defRPr>
      </a:lvl5pPr>
      <a:lvl6pPr marL="2742286" algn="l" defTabSz="548457" rtl="0" eaLnBrk="1" latinLnBrk="0" hangingPunct="1">
        <a:defRPr sz="2200" kern="1200">
          <a:solidFill>
            <a:schemeClr val="tx1"/>
          </a:solidFill>
          <a:latin typeface="+mn-lt"/>
          <a:ea typeface="+mn-ea"/>
          <a:cs typeface="+mn-cs"/>
        </a:defRPr>
      </a:lvl6pPr>
      <a:lvl7pPr marL="3290743" algn="l" defTabSz="548457" rtl="0" eaLnBrk="1" latinLnBrk="0" hangingPunct="1">
        <a:defRPr sz="2200" kern="1200">
          <a:solidFill>
            <a:schemeClr val="tx1"/>
          </a:solidFill>
          <a:latin typeface="+mn-lt"/>
          <a:ea typeface="+mn-ea"/>
          <a:cs typeface="+mn-cs"/>
        </a:defRPr>
      </a:lvl7pPr>
      <a:lvl8pPr marL="3839200" algn="l" defTabSz="548457" rtl="0" eaLnBrk="1" latinLnBrk="0" hangingPunct="1">
        <a:defRPr sz="2200" kern="1200">
          <a:solidFill>
            <a:schemeClr val="tx1"/>
          </a:solidFill>
          <a:latin typeface="+mn-lt"/>
          <a:ea typeface="+mn-ea"/>
          <a:cs typeface="+mn-cs"/>
        </a:defRPr>
      </a:lvl8pPr>
      <a:lvl9pPr marL="4387657" algn="l" defTabSz="548457" rtl="0" eaLnBrk="1" latinLnBrk="0" hangingPunct="1">
        <a:defRPr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5613" y="411480"/>
            <a:ext cx="4111625" cy="228600"/>
          </a:xfrm>
          <a:prstGeom prst="rect">
            <a:avLst/>
          </a:prstGeom>
        </p:spPr>
        <p:txBody>
          <a:bodyPr vert="horz" wrap="none" lIns="0" tIns="0" rIns="0" bIns="0" rtlCol="0" anchor="t"/>
          <a:lstStyle>
            <a:lvl1pPr algn="l">
              <a:defRPr sz="1200">
                <a:solidFill>
                  <a:schemeClr val="tx1">
                    <a:tint val="75000"/>
                  </a:schemeClr>
                </a:solidFill>
                <a:latin typeface="Effra"/>
              </a:defRPr>
            </a:lvl1pPr>
          </a:lstStyle>
          <a:p>
            <a:endParaRPr lang="en-US" dirty="0"/>
          </a:p>
        </p:txBody>
      </p:sp>
      <p:sp>
        <p:nvSpPr>
          <p:cNvPr id="2" name="Title Placeholder 1"/>
          <p:cNvSpPr>
            <a:spLocks noGrp="1"/>
          </p:cNvSpPr>
          <p:nvPr>
            <p:ph type="title"/>
          </p:nvPr>
        </p:nvSpPr>
        <p:spPr>
          <a:xfrm>
            <a:off x="455613" y="1597025"/>
            <a:ext cx="4111625" cy="5486400"/>
          </a:xfrm>
          <a:prstGeom prst="rect">
            <a:avLst/>
          </a:prstGeom>
        </p:spPr>
        <p:txBody>
          <a:bodyPr vert="horz" lIns="0" tIns="0" rIns="0" bIns="0" rtlCol="0" anchor="t" anchorCtr="0">
            <a:normAutofit/>
          </a:bodyPr>
          <a:lstStyle/>
          <a:p>
            <a:r>
              <a:rPr lang="en-US" dirty="0"/>
              <a:t>Click to edit Master title style</a:t>
            </a:r>
          </a:p>
        </p:txBody>
      </p:sp>
    </p:spTree>
    <p:extLst>
      <p:ext uri="{BB962C8B-B14F-4D97-AF65-F5344CB8AC3E}">
        <p14:creationId xmlns:p14="http://schemas.microsoft.com/office/powerpoint/2010/main" val="4632390"/>
      </p:ext>
    </p:extLst>
  </p:cSld>
  <p:clrMap bg1="dk1" tx1="lt1" bg2="dk2" tx2="lt2" accent1="accent1" accent2="accent2" accent3="accent3" accent4="accent4" accent5="accent5" accent6="accent6" hlink="hlink" folHlink="folHlink"/>
  <p:sldLayoutIdLst>
    <p:sldLayoutId id="2147483691" r:id="rId1"/>
    <p:sldLayoutId id="2147483699" r:id="rId2"/>
    <p:sldLayoutId id="2147483700" r:id="rId3"/>
    <p:sldLayoutId id="2147483697" r:id="rId4"/>
    <p:sldLayoutId id="2147483698" r:id="rId5"/>
  </p:sldLayoutIdLst>
  <p:hf hdr="0"/>
  <p:txStyles>
    <p:titleStyle>
      <a:lvl1pPr algn="l" defTabSz="548457" rtl="0" eaLnBrk="1" latinLnBrk="0" hangingPunct="1">
        <a:lnSpc>
          <a:spcPct val="70000"/>
        </a:lnSpc>
        <a:spcBef>
          <a:spcPct val="0"/>
        </a:spcBef>
        <a:buNone/>
        <a:defRPr sz="5200" b="1" i="0" kern="1200" cap="all">
          <a:solidFill>
            <a:schemeClr val="tx1"/>
          </a:solidFill>
          <a:latin typeface="Effra"/>
          <a:ea typeface="+mj-ea"/>
          <a:cs typeface="+mj-cs"/>
        </a:defRPr>
      </a:lvl1pPr>
    </p:titleStyle>
    <p:bodyStyle>
      <a:lvl1pPr marL="0" indent="0" algn="l" defTabSz="548457" rtl="0" eaLnBrk="1" latinLnBrk="0" hangingPunct="1">
        <a:lnSpc>
          <a:spcPct val="66000"/>
        </a:lnSpc>
        <a:spcBef>
          <a:spcPts val="0"/>
        </a:spcBef>
        <a:spcAft>
          <a:spcPts val="0"/>
        </a:spcAft>
        <a:buFontTx/>
        <a:buNone/>
        <a:defRPr sz="5200" b="1" i="0" kern="1200" cap="all" baseline="0">
          <a:solidFill>
            <a:schemeClr val="tx1"/>
          </a:solidFill>
          <a:latin typeface="Effra"/>
          <a:ea typeface="+mn-ea"/>
          <a:cs typeface="+mn-cs"/>
        </a:defRPr>
      </a:lvl1pPr>
      <a:lvl2pPr marL="0" indent="0" algn="l" defTabSz="548457" rtl="0" eaLnBrk="1" latinLnBrk="0" hangingPunct="1">
        <a:lnSpc>
          <a:spcPct val="66000"/>
        </a:lnSpc>
        <a:spcBef>
          <a:spcPts val="0"/>
        </a:spcBef>
        <a:spcAft>
          <a:spcPts val="0"/>
        </a:spcAft>
        <a:buFontTx/>
        <a:buNone/>
        <a:defRPr sz="5200" b="0" i="0" kern="1200" cap="all">
          <a:solidFill>
            <a:schemeClr val="tx1"/>
          </a:solidFill>
          <a:latin typeface="Effra Light"/>
          <a:ea typeface="+mn-ea"/>
          <a:cs typeface="Effra"/>
        </a:defRPr>
      </a:lvl2pPr>
      <a:lvl3pPr marL="0" indent="0" algn="l" defTabSz="548457" rtl="0" eaLnBrk="1" latinLnBrk="0" hangingPunct="1">
        <a:lnSpc>
          <a:spcPct val="66000"/>
        </a:lnSpc>
        <a:spcBef>
          <a:spcPts val="0"/>
        </a:spcBef>
        <a:spcAft>
          <a:spcPts val="0"/>
        </a:spcAft>
        <a:buFontTx/>
        <a:buNone/>
        <a:defRPr sz="5200" b="1" i="0" kern="1200" cap="all" baseline="0">
          <a:solidFill>
            <a:schemeClr val="tx2"/>
          </a:solidFill>
          <a:latin typeface="Effra"/>
          <a:ea typeface="+mn-ea"/>
          <a:cs typeface="Effra"/>
        </a:defRPr>
      </a:lvl3pPr>
      <a:lvl4pPr marL="0" indent="0" algn="l" defTabSz="548457" rtl="0" eaLnBrk="1" latinLnBrk="0" hangingPunct="1">
        <a:lnSpc>
          <a:spcPct val="66000"/>
        </a:lnSpc>
        <a:spcBef>
          <a:spcPts val="0"/>
        </a:spcBef>
        <a:spcAft>
          <a:spcPts val="0"/>
        </a:spcAft>
        <a:buFontTx/>
        <a:buNone/>
        <a:defRPr sz="5200" b="0" i="0" kern="1200" cap="all">
          <a:solidFill>
            <a:schemeClr val="tx2"/>
          </a:solidFill>
          <a:latin typeface="Effra Light"/>
          <a:ea typeface="+mn-ea"/>
          <a:cs typeface="Effra Light"/>
        </a:defRPr>
      </a:lvl4pPr>
      <a:lvl5pPr marL="0" indent="0" algn="l" defTabSz="548457" rtl="0" eaLnBrk="1" latinLnBrk="0" hangingPunct="1">
        <a:lnSpc>
          <a:spcPct val="66000"/>
        </a:lnSpc>
        <a:spcBef>
          <a:spcPts val="0"/>
        </a:spcBef>
        <a:spcAft>
          <a:spcPts val="0"/>
        </a:spcAft>
        <a:buFontTx/>
        <a:buNone/>
        <a:defRPr sz="5200" b="0" i="0" kern="1200" cap="all" baseline="0">
          <a:solidFill>
            <a:schemeClr val="accent2"/>
          </a:solidFill>
          <a:latin typeface="Effra"/>
          <a:ea typeface="+mn-ea"/>
          <a:cs typeface="Effra"/>
        </a:defRPr>
      </a:lvl5pPr>
      <a:lvl6pPr marL="0" indent="0" algn="l" defTabSz="548457" rtl="0" eaLnBrk="1" latinLnBrk="0" hangingPunct="1">
        <a:lnSpc>
          <a:spcPts val="1800"/>
        </a:lnSpc>
        <a:spcBef>
          <a:spcPts val="0"/>
        </a:spcBef>
        <a:spcAft>
          <a:spcPts val="0"/>
        </a:spcAft>
        <a:buFontTx/>
        <a:buNone/>
        <a:defRPr sz="1800" b="0" i="0" kern="1200" cap="all">
          <a:solidFill>
            <a:schemeClr val="tx2"/>
          </a:solidFill>
          <a:latin typeface="Effra"/>
          <a:ea typeface="+mn-ea"/>
          <a:cs typeface="Effra"/>
        </a:defRPr>
      </a:lvl6pPr>
      <a:lvl7pPr marL="0" indent="0" algn="l" defTabSz="548457" rtl="0" eaLnBrk="1" latinLnBrk="0" hangingPunct="1">
        <a:lnSpc>
          <a:spcPts val="1800"/>
        </a:lnSpc>
        <a:spcBef>
          <a:spcPts val="0"/>
        </a:spcBef>
        <a:spcAft>
          <a:spcPts val="0"/>
        </a:spcAft>
        <a:buFontTx/>
        <a:buNone/>
        <a:defRPr sz="1800" b="0" i="0" kern="1200" cap="all">
          <a:solidFill>
            <a:schemeClr val="tx2"/>
          </a:solidFill>
          <a:latin typeface="Effra"/>
          <a:ea typeface="+mn-ea"/>
          <a:cs typeface="Effra"/>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p:bodyStyle>
    <p:otherStyle>
      <a:defPPr>
        <a:defRPr lang="en-US"/>
      </a:defPPr>
      <a:lvl1pPr marL="0" algn="l" defTabSz="548457" rtl="0" eaLnBrk="1" latinLnBrk="0" hangingPunct="1">
        <a:defRPr sz="2200" kern="1200">
          <a:solidFill>
            <a:schemeClr val="tx1"/>
          </a:solidFill>
          <a:latin typeface="+mn-lt"/>
          <a:ea typeface="+mn-ea"/>
          <a:cs typeface="+mn-cs"/>
        </a:defRPr>
      </a:lvl1pPr>
      <a:lvl2pPr marL="548457" algn="l" defTabSz="548457" rtl="0" eaLnBrk="1" latinLnBrk="0" hangingPunct="1">
        <a:defRPr sz="2200" kern="1200">
          <a:solidFill>
            <a:schemeClr val="tx1"/>
          </a:solidFill>
          <a:latin typeface="+mn-lt"/>
          <a:ea typeface="+mn-ea"/>
          <a:cs typeface="+mn-cs"/>
        </a:defRPr>
      </a:lvl2pPr>
      <a:lvl3pPr marL="1096914" algn="l" defTabSz="548457" rtl="0" eaLnBrk="1" latinLnBrk="0" hangingPunct="1">
        <a:defRPr sz="2200" kern="1200">
          <a:solidFill>
            <a:schemeClr val="tx1"/>
          </a:solidFill>
          <a:latin typeface="+mn-lt"/>
          <a:ea typeface="+mn-ea"/>
          <a:cs typeface="+mn-cs"/>
        </a:defRPr>
      </a:lvl3pPr>
      <a:lvl4pPr marL="1645371" algn="l" defTabSz="548457" rtl="0" eaLnBrk="1" latinLnBrk="0" hangingPunct="1">
        <a:defRPr sz="2200" kern="1200">
          <a:solidFill>
            <a:schemeClr val="tx1"/>
          </a:solidFill>
          <a:latin typeface="+mn-lt"/>
          <a:ea typeface="+mn-ea"/>
          <a:cs typeface="+mn-cs"/>
        </a:defRPr>
      </a:lvl4pPr>
      <a:lvl5pPr marL="2193828" algn="l" defTabSz="548457" rtl="0" eaLnBrk="1" latinLnBrk="0" hangingPunct="1">
        <a:defRPr sz="2200" kern="1200">
          <a:solidFill>
            <a:schemeClr val="tx1"/>
          </a:solidFill>
          <a:latin typeface="+mn-lt"/>
          <a:ea typeface="+mn-ea"/>
          <a:cs typeface="+mn-cs"/>
        </a:defRPr>
      </a:lvl5pPr>
      <a:lvl6pPr marL="2742286" algn="l" defTabSz="548457" rtl="0" eaLnBrk="1" latinLnBrk="0" hangingPunct="1">
        <a:defRPr sz="2200" kern="1200">
          <a:solidFill>
            <a:schemeClr val="tx1"/>
          </a:solidFill>
          <a:latin typeface="+mn-lt"/>
          <a:ea typeface="+mn-ea"/>
          <a:cs typeface="+mn-cs"/>
        </a:defRPr>
      </a:lvl6pPr>
      <a:lvl7pPr marL="3290743" algn="l" defTabSz="548457" rtl="0" eaLnBrk="1" latinLnBrk="0" hangingPunct="1">
        <a:defRPr sz="2200" kern="1200">
          <a:solidFill>
            <a:schemeClr val="tx1"/>
          </a:solidFill>
          <a:latin typeface="+mn-lt"/>
          <a:ea typeface="+mn-ea"/>
          <a:cs typeface="+mn-cs"/>
        </a:defRPr>
      </a:lvl7pPr>
      <a:lvl8pPr marL="3839200" algn="l" defTabSz="548457" rtl="0" eaLnBrk="1" latinLnBrk="0" hangingPunct="1">
        <a:defRPr sz="2200" kern="1200">
          <a:solidFill>
            <a:schemeClr val="tx1"/>
          </a:solidFill>
          <a:latin typeface="+mn-lt"/>
          <a:ea typeface="+mn-ea"/>
          <a:cs typeface="+mn-cs"/>
        </a:defRPr>
      </a:lvl8pPr>
      <a:lvl9pPr marL="4387657" algn="l" defTabSz="548457" rtl="0" eaLnBrk="1" latinLnBrk="0" hangingPunct="1">
        <a:defRPr sz="2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39723"/>
            <a:ext cx="4111625" cy="105030"/>
          </a:xfrm>
          <a:prstGeom prst="rect">
            <a:avLst/>
          </a:prstGeom>
        </p:spPr>
        <p:txBody>
          <a:bodyPr vert="horz" lIns="0" tIns="0" rIns="0" bIns="0" rtlCol="0" anchor="t" anchorCtr="0">
            <a:normAutofit/>
          </a:bodyPr>
          <a:lstStyle/>
          <a:p>
            <a:r>
              <a:rPr lang="en-US" dirty="0"/>
              <a:t>Click to edit Master title style</a:t>
            </a:r>
          </a:p>
        </p:txBody>
      </p:sp>
      <p:sp>
        <p:nvSpPr>
          <p:cNvPr id="4" name="Date Placeholder 3"/>
          <p:cNvSpPr>
            <a:spLocks noGrp="1"/>
          </p:cNvSpPr>
          <p:nvPr>
            <p:ph type="dt" sz="half" idx="2"/>
          </p:nvPr>
        </p:nvSpPr>
        <p:spPr>
          <a:xfrm>
            <a:off x="455613" y="411480"/>
            <a:ext cx="4111625" cy="228600"/>
          </a:xfrm>
          <a:prstGeom prst="rect">
            <a:avLst/>
          </a:prstGeom>
        </p:spPr>
        <p:txBody>
          <a:bodyPr vert="horz" wrap="none" lIns="0" tIns="0" rIns="0" bIns="0" rtlCol="0" anchor="t"/>
          <a:lstStyle>
            <a:lvl1pPr algn="l">
              <a:defRPr sz="1200">
                <a:solidFill>
                  <a:schemeClr val="tx1">
                    <a:tint val="75000"/>
                  </a:schemeClr>
                </a:solidFill>
                <a:latin typeface="Effra"/>
              </a:defRPr>
            </a:lvl1pPr>
          </a:lstStyle>
          <a:p>
            <a:endParaRPr lang="en-US" dirty="0"/>
          </a:p>
        </p:txBody>
      </p:sp>
      <p:sp>
        <p:nvSpPr>
          <p:cNvPr id="3" name="Text Placeholder 2"/>
          <p:cNvSpPr>
            <a:spLocks noGrp="1"/>
          </p:cNvSpPr>
          <p:nvPr>
            <p:ph type="body" idx="1"/>
          </p:nvPr>
        </p:nvSpPr>
        <p:spPr>
          <a:xfrm>
            <a:off x="455613" y="1597025"/>
            <a:ext cx="4114800" cy="54864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99296737"/>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701" r:id="rId3"/>
    <p:sldLayoutId id="2147483672" r:id="rId4"/>
    <p:sldLayoutId id="2147483673" r:id="rId5"/>
    <p:sldLayoutId id="2147483676" r:id="rId6"/>
    <p:sldLayoutId id="2147483677" r:id="rId7"/>
    <p:sldLayoutId id="2147483674" r:id="rId8"/>
    <p:sldLayoutId id="2147483675" r:id="rId9"/>
    <p:sldLayoutId id="2147483741" r:id="rId10"/>
    <p:sldLayoutId id="2147483742" r:id="rId11"/>
  </p:sldLayoutIdLst>
  <p:hf hdr="0"/>
  <p:txStyles>
    <p:titleStyle>
      <a:lvl1pPr algn="l" defTabSz="548457" rtl="0" eaLnBrk="1" latinLnBrk="0" hangingPunct="1">
        <a:lnSpc>
          <a:spcPct val="66000"/>
        </a:lnSpc>
        <a:spcBef>
          <a:spcPct val="0"/>
        </a:spcBef>
        <a:buNone/>
        <a:defRPr sz="800" b="1" i="0" kern="1200" cap="all">
          <a:solidFill>
            <a:schemeClr val="tx1"/>
          </a:solidFill>
          <a:latin typeface="Effra"/>
          <a:ea typeface="+mj-ea"/>
          <a:cs typeface="+mj-cs"/>
        </a:defRPr>
      </a:lvl1pPr>
    </p:titleStyle>
    <p:bodyStyle>
      <a:lvl1pPr marL="0" indent="0" algn="l" defTabSz="548457" rtl="0" eaLnBrk="1" latinLnBrk="0" hangingPunct="1">
        <a:lnSpc>
          <a:spcPct val="70000"/>
        </a:lnSpc>
        <a:spcBef>
          <a:spcPts val="0"/>
        </a:spcBef>
        <a:spcAft>
          <a:spcPts val="0"/>
        </a:spcAft>
        <a:buFontTx/>
        <a:buNone/>
        <a:defRPr sz="5200" b="1" i="0" kern="1200" cap="all" baseline="0">
          <a:solidFill>
            <a:schemeClr val="tx1"/>
          </a:solidFill>
          <a:latin typeface="Effra"/>
          <a:ea typeface="+mn-ea"/>
          <a:cs typeface="+mn-cs"/>
        </a:defRPr>
      </a:lvl1pPr>
      <a:lvl2pPr marL="0" indent="0" algn="l" defTabSz="548457" rtl="0" eaLnBrk="1" latinLnBrk="0" hangingPunct="1">
        <a:lnSpc>
          <a:spcPct val="70000"/>
        </a:lnSpc>
        <a:spcBef>
          <a:spcPts val="0"/>
        </a:spcBef>
        <a:spcAft>
          <a:spcPts val="0"/>
        </a:spcAft>
        <a:buFontTx/>
        <a:buNone/>
        <a:defRPr sz="5200" b="0" i="0" kern="1200" cap="all">
          <a:solidFill>
            <a:schemeClr val="tx1"/>
          </a:solidFill>
          <a:latin typeface="Effra Light"/>
          <a:ea typeface="+mn-ea"/>
          <a:cs typeface="Effra"/>
        </a:defRPr>
      </a:lvl2pPr>
      <a:lvl3pPr marL="0" indent="0" algn="l" defTabSz="548457" rtl="0" eaLnBrk="1" latinLnBrk="0" hangingPunct="1">
        <a:lnSpc>
          <a:spcPct val="70000"/>
        </a:lnSpc>
        <a:spcBef>
          <a:spcPts val="0"/>
        </a:spcBef>
        <a:spcAft>
          <a:spcPts val="0"/>
        </a:spcAft>
        <a:buFontTx/>
        <a:buNone/>
        <a:defRPr sz="5200" b="1" i="0" kern="1200" cap="all" baseline="0">
          <a:solidFill>
            <a:schemeClr val="tx2"/>
          </a:solidFill>
          <a:latin typeface="Effra"/>
          <a:ea typeface="+mn-ea"/>
          <a:cs typeface="Effra"/>
        </a:defRPr>
      </a:lvl3pPr>
      <a:lvl4pPr marL="0" indent="0" algn="l" defTabSz="548457" rtl="0" eaLnBrk="1" latinLnBrk="0" hangingPunct="1">
        <a:lnSpc>
          <a:spcPct val="70000"/>
        </a:lnSpc>
        <a:spcBef>
          <a:spcPts val="0"/>
        </a:spcBef>
        <a:spcAft>
          <a:spcPts val="0"/>
        </a:spcAft>
        <a:buFontTx/>
        <a:buNone/>
        <a:defRPr sz="5200" b="0" i="0" kern="1200" cap="all">
          <a:solidFill>
            <a:schemeClr val="tx2"/>
          </a:solidFill>
          <a:latin typeface="Effra Light"/>
          <a:ea typeface="+mn-ea"/>
          <a:cs typeface="Effra Light"/>
        </a:defRPr>
      </a:lvl4pPr>
      <a:lvl5pPr marL="0" indent="0" algn="l" defTabSz="548457" rtl="0" eaLnBrk="1" latinLnBrk="0" hangingPunct="1">
        <a:lnSpc>
          <a:spcPct val="70000"/>
        </a:lnSpc>
        <a:spcBef>
          <a:spcPts val="0"/>
        </a:spcBef>
        <a:spcAft>
          <a:spcPts val="0"/>
        </a:spcAft>
        <a:buFontTx/>
        <a:buNone/>
        <a:defRPr sz="5200" b="0" i="0" kern="1200" cap="all" baseline="0">
          <a:solidFill>
            <a:schemeClr val="accent2"/>
          </a:solidFill>
          <a:latin typeface="Effra"/>
          <a:ea typeface="+mn-ea"/>
          <a:cs typeface="Effra"/>
        </a:defRPr>
      </a:lvl5pPr>
      <a:lvl6pPr marL="0" indent="0" algn="l" defTabSz="548457" rtl="0" eaLnBrk="1" latinLnBrk="0" hangingPunct="1">
        <a:lnSpc>
          <a:spcPts val="1800"/>
        </a:lnSpc>
        <a:spcBef>
          <a:spcPts val="0"/>
        </a:spcBef>
        <a:spcAft>
          <a:spcPts val="0"/>
        </a:spcAft>
        <a:buFontTx/>
        <a:buNone/>
        <a:defRPr sz="1800" b="0" i="0" kern="1200" cap="all">
          <a:solidFill>
            <a:schemeClr val="tx2"/>
          </a:solidFill>
          <a:latin typeface="Effra"/>
          <a:ea typeface="+mn-ea"/>
          <a:cs typeface="Effra"/>
        </a:defRPr>
      </a:lvl6pPr>
      <a:lvl7pPr marL="0" indent="0" algn="l" defTabSz="548457" rtl="0" eaLnBrk="1" latinLnBrk="0" hangingPunct="1">
        <a:lnSpc>
          <a:spcPts val="1800"/>
        </a:lnSpc>
        <a:spcBef>
          <a:spcPts val="0"/>
        </a:spcBef>
        <a:spcAft>
          <a:spcPts val="0"/>
        </a:spcAft>
        <a:buFontTx/>
        <a:buNone/>
        <a:defRPr sz="1800" b="0" i="0" kern="1200" cap="all">
          <a:solidFill>
            <a:schemeClr val="tx2"/>
          </a:solidFill>
          <a:latin typeface="Effra"/>
          <a:ea typeface="+mn-ea"/>
          <a:cs typeface="Effra"/>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p:bodyStyle>
    <p:otherStyle>
      <a:defPPr>
        <a:defRPr lang="en-US"/>
      </a:defPPr>
      <a:lvl1pPr marL="0" algn="l" defTabSz="548457" rtl="0" eaLnBrk="1" latinLnBrk="0" hangingPunct="1">
        <a:defRPr sz="2200" kern="1200">
          <a:solidFill>
            <a:schemeClr val="tx1"/>
          </a:solidFill>
          <a:latin typeface="+mn-lt"/>
          <a:ea typeface="+mn-ea"/>
          <a:cs typeface="+mn-cs"/>
        </a:defRPr>
      </a:lvl1pPr>
      <a:lvl2pPr marL="548457" algn="l" defTabSz="548457" rtl="0" eaLnBrk="1" latinLnBrk="0" hangingPunct="1">
        <a:defRPr sz="2200" kern="1200">
          <a:solidFill>
            <a:schemeClr val="tx1"/>
          </a:solidFill>
          <a:latin typeface="+mn-lt"/>
          <a:ea typeface="+mn-ea"/>
          <a:cs typeface="+mn-cs"/>
        </a:defRPr>
      </a:lvl2pPr>
      <a:lvl3pPr marL="1096914" algn="l" defTabSz="548457" rtl="0" eaLnBrk="1" latinLnBrk="0" hangingPunct="1">
        <a:defRPr sz="2200" kern="1200">
          <a:solidFill>
            <a:schemeClr val="tx1"/>
          </a:solidFill>
          <a:latin typeface="+mn-lt"/>
          <a:ea typeface="+mn-ea"/>
          <a:cs typeface="+mn-cs"/>
        </a:defRPr>
      </a:lvl3pPr>
      <a:lvl4pPr marL="1645371" algn="l" defTabSz="548457" rtl="0" eaLnBrk="1" latinLnBrk="0" hangingPunct="1">
        <a:defRPr sz="2200" kern="1200">
          <a:solidFill>
            <a:schemeClr val="tx1"/>
          </a:solidFill>
          <a:latin typeface="+mn-lt"/>
          <a:ea typeface="+mn-ea"/>
          <a:cs typeface="+mn-cs"/>
        </a:defRPr>
      </a:lvl4pPr>
      <a:lvl5pPr marL="2193828" algn="l" defTabSz="548457" rtl="0" eaLnBrk="1" latinLnBrk="0" hangingPunct="1">
        <a:defRPr sz="2200" kern="1200">
          <a:solidFill>
            <a:schemeClr val="tx1"/>
          </a:solidFill>
          <a:latin typeface="+mn-lt"/>
          <a:ea typeface="+mn-ea"/>
          <a:cs typeface="+mn-cs"/>
        </a:defRPr>
      </a:lvl5pPr>
      <a:lvl6pPr marL="2742286" algn="l" defTabSz="548457" rtl="0" eaLnBrk="1" latinLnBrk="0" hangingPunct="1">
        <a:defRPr sz="2200" kern="1200">
          <a:solidFill>
            <a:schemeClr val="tx1"/>
          </a:solidFill>
          <a:latin typeface="+mn-lt"/>
          <a:ea typeface="+mn-ea"/>
          <a:cs typeface="+mn-cs"/>
        </a:defRPr>
      </a:lvl6pPr>
      <a:lvl7pPr marL="3290743" algn="l" defTabSz="548457" rtl="0" eaLnBrk="1" latinLnBrk="0" hangingPunct="1">
        <a:defRPr sz="2200" kern="1200">
          <a:solidFill>
            <a:schemeClr val="tx1"/>
          </a:solidFill>
          <a:latin typeface="+mn-lt"/>
          <a:ea typeface="+mn-ea"/>
          <a:cs typeface="+mn-cs"/>
        </a:defRPr>
      </a:lvl7pPr>
      <a:lvl8pPr marL="3839200" algn="l" defTabSz="548457" rtl="0" eaLnBrk="1" latinLnBrk="0" hangingPunct="1">
        <a:defRPr sz="2200" kern="1200">
          <a:solidFill>
            <a:schemeClr val="tx1"/>
          </a:solidFill>
          <a:latin typeface="+mn-lt"/>
          <a:ea typeface="+mn-ea"/>
          <a:cs typeface="+mn-cs"/>
        </a:defRPr>
      </a:lvl8pPr>
      <a:lvl9pPr marL="4387657" algn="l" defTabSz="548457" rtl="0" eaLnBrk="1" latinLnBrk="0" hangingPunct="1">
        <a:defRPr sz="2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4" name="Rectangle 23"/>
          <p:cNvSpPr/>
          <p:nvPr/>
        </p:nvSpPr>
        <p:spPr>
          <a:xfrm>
            <a:off x="2" y="7517215"/>
            <a:ext cx="10835641" cy="71238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97" tIns="45696" rIns="91397" bIns="45696" numCol="1" spcCol="0" rtlCol="0" fromWordArt="0" anchor="t" anchorCtr="0" forceAA="0" compatLnSpc="1">
            <a:prstTxWarp prst="textNoShape">
              <a:avLst/>
            </a:prstTxWarp>
            <a:noAutofit/>
          </a:bodyPr>
          <a:lstStyle/>
          <a:p>
            <a:pPr algn="ctr" defTabSz="548167"/>
            <a:endParaRPr lang="en-US" sz="2640" dirty="0">
              <a:solidFill>
                <a:srgbClr val="FFFFFF"/>
              </a:solidFill>
            </a:endParaRPr>
          </a:p>
        </p:txBody>
      </p:sp>
      <p:sp>
        <p:nvSpPr>
          <p:cNvPr id="25" name="Rectangle 24"/>
          <p:cNvSpPr/>
          <p:nvPr/>
        </p:nvSpPr>
        <p:spPr>
          <a:xfrm>
            <a:off x="10668000" y="7517215"/>
            <a:ext cx="3962400" cy="71238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97" tIns="45696" rIns="91397" bIns="45696" numCol="1" spcCol="0" rtlCol="0" fromWordArt="0" anchor="t" anchorCtr="0" forceAA="0" compatLnSpc="1">
            <a:prstTxWarp prst="textNoShape">
              <a:avLst/>
            </a:prstTxWarp>
            <a:noAutofit/>
          </a:bodyPr>
          <a:lstStyle/>
          <a:p>
            <a:pPr algn="ctr" defTabSz="548167"/>
            <a:endParaRPr lang="en-US" sz="2640" dirty="0">
              <a:solidFill>
                <a:srgbClr val="FFFFFF"/>
              </a:solidFill>
            </a:endParaRPr>
          </a:p>
        </p:txBody>
      </p:sp>
      <p:pic>
        <p:nvPicPr>
          <p:cNvPr id="26" name="Picture 25" descr="med_logo_rgb_rev_REG_OL.emf"/>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844866" y="7517215"/>
            <a:ext cx="2480734" cy="848909"/>
          </a:xfrm>
          <a:prstGeom prst="rect">
            <a:avLst/>
          </a:prstGeom>
        </p:spPr>
      </p:pic>
      <p:sp>
        <p:nvSpPr>
          <p:cNvPr id="6" name="Slide Number Placeholder 5"/>
          <p:cNvSpPr>
            <a:spLocks noGrp="1"/>
          </p:cNvSpPr>
          <p:nvPr>
            <p:ph type="sldNum" sz="quarter" idx="4"/>
          </p:nvPr>
        </p:nvSpPr>
        <p:spPr>
          <a:xfrm>
            <a:off x="609600" y="7873369"/>
            <a:ext cx="609600" cy="228600"/>
          </a:xfrm>
          <a:prstGeom prst="rect">
            <a:avLst/>
          </a:prstGeom>
        </p:spPr>
        <p:txBody>
          <a:bodyPr vert="horz" lIns="0" tIns="0" rIns="0" bIns="0" rtlCol="0" anchor="ctr"/>
          <a:lstStyle>
            <a:lvl1pPr algn="l">
              <a:lnSpc>
                <a:spcPts val="1200"/>
              </a:lnSpc>
              <a:defRPr sz="960">
                <a:solidFill>
                  <a:schemeClr val="bg1"/>
                </a:solidFill>
                <a:latin typeface="Effra"/>
              </a:defRPr>
            </a:lvl1pPr>
          </a:lstStyle>
          <a:p>
            <a:pPr defTabSz="548167"/>
            <a:fld id="{A3032E39-2DD7-6341-87B9-9AB98FE36691}" type="slidenum">
              <a:rPr lang="en-US" smtClean="0">
                <a:solidFill>
                  <a:srgbClr val="FFFFFF"/>
                </a:solidFill>
              </a:rPr>
              <a:pPr defTabSz="548167"/>
              <a:t>‹#›</a:t>
            </a:fld>
            <a:endParaRPr lang="en-US" dirty="0">
              <a:solidFill>
                <a:srgbClr val="FFFFFF"/>
              </a:solidFill>
            </a:endParaRPr>
          </a:p>
        </p:txBody>
      </p:sp>
      <p:sp>
        <p:nvSpPr>
          <p:cNvPr id="5" name="Footer Placeholder 4"/>
          <p:cNvSpPr>
            <a:spLocks noGrp="1"/>
          </p:cNvSpPr>
          <p:nvPr>
            <p:ph type="ftr" sz="quarter" idx="3"/>
          </p:nvPr>
        </p:nvSpPr>
        <p:spPr>
          <a:xfrm>
            <a:off x="1219200" y="7873369"/>
            <a:ext cx="8839200" cy="228600"/>
          </a:xfrm>
          <a:prstGeom prst="rect">
            <a:avLst/>
          </a:prstGeom>
        </p:spPr>
        <p:txBody>
          <a:bodyPr vert="horz" lIns="0" tIns="0" rIns="0" bIns="0" rtlCol="0" anchor="ctr"/>
          <a:lstStyle>
            <a:lvl1pPr algn="l">
              <a:lnSpc>
                <a:spcPts val="1200"/>
              </a:lnSpc>
              <a:defRPr sz="960">
                <a:solidFill>
                  <a:schemeClr val="bg1"/>
                </a:solidFill>
                <a:latin typeface="Effra"/>
                <a:cs typeface="Effra"/>
              </a:defRPr>
            </a:lvl1pPr>
          </a:lstStyle>
          <a:p>
            <a:pPr defTabSz="548167"/>
            <a:endParaRPr lang="en-US" dirty="0">
              <a:solidFill>
                <a:srgbClr val="FFFFFF"/>
              </a:solidFill>
            </a:endParaRPr>
          </a:p>
        </p:txBody>
      </p:sp>
      <p:sp>
        <p:nvSpPr>
          <p:cNvPr id="2" name="Title Placeholder 1"/>
          <p:cNvSpPr>
            <a:spLocks noGrp="1"/>
          </p:cNvSpPr>
          <p:nvPr>
            <p:ph type="title"/>
          </p:nvPr>
        </p:nvSpPr>
        <p:spPr>
          <a:xfrm>
            <a:off x="605386" y="445133"/>
            <a:ext cx="13411199" cy="9144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605366" y="1597025"/>
            <a:ext cx="13411200" cy="548798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048922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Lst>
  <p:hf sldNum="0" hdr="0" ftr="0" dt="0"/>
  <p:txStyles>
    <p:titleStyle>
      <a:lvl1pPr algn="l" defTabSz="548167" rtl="0" eaLnBrk="1" latinLnBrk="0" hangingPunct="1">
        <a:lnSpc>
          <a:spcPts val="2400"/>
        </a:lnSpc>
        <a:spcBef>
          <a:spcPct val="0"/>
        </a:spcBef>
        <a:buNone/>
        <a:defRPr sz="2760" b="1" i="0" kern="1200" cap="all">
          <a:solidFill>
            <a:schemeClr val="tx1"/>
          </a:solidFill>
          <a:latin typeface="Effra"/>
          <a:ea typeface="+mj-ea"/>
          <a:cs typeface="+mj-cs"/>
        </a:defRPr>
      </a:lvl1pPr>
    </p:titleStyle>
    <p:bodyStyle>
      <a:lvl1pPr marL="228481" indent="-228481" algn="l" defTabSz="548167" rtl="0" eaLnBrk="1" latinLnBrk="0" hangingPunct="1">
        <a:lnSpc>
          <a:spcPts val="2400"/>
        </a:lnSpc>
        <a:spcBef>
          <a:spcPts val="0"/>
        </a:spcBef>
        <a:spcAft>
          <a:spcPts val="800"/>
        </a:spcAft>
        <a:buFont typeface="Wingdings" charset="2"/>
        <a:buChar char="§"/>
        <a:defRPr sz="2160" kern="1200">
          <a:solidFill>
            <a:schemeClr val="tx1"/>
          </a:solidFill>
          <a:latin typeface="Effra"/>
          <a:ea typeface="+mn-ea"/>
          <a:cs typeface="+mn-cs"/>
        </a:defRPr>
      </a:lvl1pPr>
      <a:lvl2pPr marL="453786" indent="-228481" algn="l" defTabSz="548167" rtl="0" eaLnBrk="1" latinLnBrk="0" hangingPunct="1">
        <a:lnSpc>
          <a:spcPts val="2200"/>
        </a:lnSpc>
        <a:spcBef>
          <a:spcPts val="0"/>
        </a:spcBef>
        <a:spcAft>
          <a:spcPts val="800"/>
        </a:spcAft>
        <a:buFont typeface="Wingdings" charset="2"/>
        <a:buChar char="§"/>
        <a:defRPr sz="2040" kern="1200">
          <a:solidFill>
            <a:schemeClr val="tx2"/>
          </a:solidFill>
          <a:latin typeface="Effra"/>
          <a:ea typeface="+mn-ea"/>
          <a:cs typeface="+mn-cs"/>
        </a:defRPr>
      </a:lvl2pPr>
      <a:lvl3pPr marL="685434" indent="-228481" algn="l" defTabSz="54816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3921" indent="-228481" algn="l" defTabSz="54816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3983" indent="-226892" algn="l" defTabSz="548167" rtl="0" eaLnBrk="1" latinLnBrk="0" hangingPunct="1">
        <a:lnSpc>
          <a:spcPts val="1800"/>
        </a:lnSpc>
        <a:spcBef>
          <a:spcPts val="0"/>
        </a:spcBef>
        <a:spcAft>
          <a:spcPts val="800"/>
        </a:spcAft>
        <a:buFont typeface="Lucida Grande"/>
        <a:buChar char="-"/>
        <a:defRPr sz="1560" kern="1200" baseline="0">
          <a:solidFill>
            <a:schemeClr val="accent1"/>
          </a:solidFill>
          <a:latin typeface="Effra"/>
          <a:ea typeface="+mn-ea"/>
          <a:cs typeface="+mn-cs"/>
        </a:defRPr>
      </a:lvl5pPr>
      <a:lvl6pPr marL="1369291" indent="-225305" algn="l" defTabSz="548167" rtl="0" eaLnBrk="1" latinLnBrk="0" hangingPunct="1">
        <a:lnSpc>
          <a:spcPts val="1800"/>
        </a:lnSpc>
        <a:spcBef>
          <a:spcPts val="0"/>
        </a:spcBef>
        <a:spcAft>
          <a:spcPts val="800"/>
        </a:spcAft>
        <a:buFont typeface="Lucida Grande"/>
        <a:buChar char="-"/>
        <a:defRPr sz="1560" kern="1200">
          <a:solidFill>
            <a:schemeClr val="accent1"/>
          </a:solidFill>
          <a:latin typeface="Effra"/>
          <a:ea typeface="+mn-ea"/>
          <a:cs typeface="+mn-cs"/>
        </a:defRPr>
      </a:lvl6pPr>
      <a:lvl7pPr marL="1596178" indent="-226892" algn="l" defTabSz="548167" rtl="0" eaLnBrk="1" latinLnBrk="0" hangingPunct="1">
        <a:lnSpc>
          <a:spcPts val="1800"/>
        </a:lnSpc>
        <a:spcBef>
          <a:spcPts val="0"/>
        </a:spcBef>
        <a:spcAft>
          <a:spcPts val="800"/>
        </a:spcAft>
        <a:buFont typeface="Lucida Grande"/>
        <a:buChar char="-"/>
        <a:defRPr sz="1560" kern="1200">
          <a:solidFill>
            <a:schemeClr val="accent1"/>
          </a:solidFill>
          <a:latin typeface="Effra"/>
          <a:ea typeface="+mn-ea"/>
          <a:cs typeface="+mn-cs"/>
        </a:defRPr>
      </a:lvl7pPr>
      <a:lvl8pPr marL="4111250" indent="-274086" algn="l" defTabSz="548167" rtl="0" eaLnBrk="1" latinLnBrk="0" hangingPunct="1">
        <a:spcBef>
          <a:spcPct val="20000"/>
        </a:spcBef>
        <a:buFont typeface="Arial"/>
        <a:buChar char="•"/>
        <a:defRPr sz="2400" kern="1200">
          <a:solidFill>
            <a:schemeClr val="tx1"/>
          </a:solidFill>
          <a:latin typeface="+mn-lt"/>
          <a:ea typeface="+mn-ea"/>
          <a:cs typeface="+mn-cs"/>
        </a:defRPr>
      </a:lvl8pPr>
      <a:lvl9pPr marL="4659421" indent="-274086" algn="l" defTabSz="548167" rtl="0" eaLnBrk="1" latinLnBrk="0" hangingPunct="1">
        <a:spcBef>
          <a:spcPct val="20000"/>
        </a:spcBef>
        <a:buFont typeface="Arial"/>
        <a:buChar char="•"/>
        <a:defRPr sz="2400" kern="1200">
          <a:solidFill>
            <a:schemeClr val="tx1"/>
          </a:solidFill>
          <a:latin typeface="+mn-lt"/>
          <a:ea typeface="+mn-ea"/>
          <a:cs typeface="+mn-cs"/>
        </a:defRPr>
      </a:lvl9pPr>
    </p:bodyStyle>
    <p:otherStyle>
      <a:defPPr>
        <a:defRPr lang="en-US"/>
      </a:defPPr>
      <a:lvl1pPr marL="0" algn="l" defTabSz="548167" rtl="0" eaLnBrk="1" latinLnBrk="0" hangingPunct="1">
        <a:defRPr sz="2160" kern="1200">
          <a:solidFill>
            <a:schemeClr val="tx1"/>
          </a:solidFill>
          <a:latin typeface="+mn-lt"/>
          <a:ea typeface="+mn-ea"/>
          <a:cs typeface="+mn-cs"/>
        </a:defRPr>
      </a:lvl1pPr>
      <a:lvl2pPr marL="548167" algn="l" defTabSz="548167" rtl="0" eaLnBrk="1" latinLnBrk="0" hangingPunct="1">
        <a:defRPr sz="2160" kern="1200">
          <a:solidFill>
            <a:schemeClr val="tx1"/>
          </a:solidFill>
          <a:latin typeface="+mn-lt"/>
          <a:ea typeface="+mn-ea"/>
          <a:cs typeface="+mn-cs"/>
        </a:defRPr>
      </a:lvl2pPr>
      <a:lvl3pPr marL="1096331" algn="l" defTabSz="548167" rtl="0" eaLnBrk="1" latinLnBrk="0" hangingPunct="1">
        <a:defRPr sz="2160" kern="1200">
          <a:solidFill>
            <a:schemeClr val="tx1"/>
          </a:solidFill>
          <a:latin typeface="+mn-lt"/>
          <a:ea typeface="+mn-ea"/>
          <a:cs typeface="+mn-cs"/>
        </a:defRPr>
      </a:lvl3pPr>
      <a:lvl4pPr marL="1644499" algn="l" defTabSz="548167" rtl="0" eaLnBrk="1" latinLnBrk="0" hangingPunct="1">
        <a:defRPr sz="2160" kern="1200">
          <a:solidFill>
            <a:schemeClr val="tx1"/>
          </a:solidFill>
          <a:latin typeface="+mn-lt"/>
          <a:ea typeface="+mn-ea"/>
          <a:cs typeface="+mn-cs"/>
        </a:defRPr>
      </a:lvl4pPr>
      <a:lvl5pPr marL="2192666" algn="l" defTabSz="548167" rtl="0" eaLnBrk="1" latinLnBrk="0" hangingPunct="1">
        <a:defRPr sz="2160" kern="1200">
          <a:solidFill>
            <a:schemeClr val="tx1"/>
          </a:solidFill>
          <a:latin typeface="+mn-lt"/>
          <a:ea typeface="+mn-ea"/>
          <a:cs typeface="+mn-cs"/>
        </a:defRPr>
      </a:lvl5pPr>
      <a:lvl6pPr marL="2740835" algn="l" defTabSz="548167" rtl="0" eaLnBrk="1" latinLnBrk="0" hangingPunct="1">
        <a:defRPr sz="2160" kern="1200">
          <a:solidFill>
            <a:schemeClr val="tx1"/>
          </a:solidFill>
          <a:latin typeface="+mn-lt"/>
          <a:ea typeface="+mn-ea"/>
          <a:cs typeface="+mn-cs"/>
        </a:defRPr>
      </a:lvl6pPr>
      <a:lvl7pPr marL="3288996" algn="l" defTabSz="548167" rtl="0" eaLnBrk="1" latinLnBrk="0" hangingPunct="1">
        <a:defRPr sz="2160" kern="1200">
          <a:solidFill>
            <a:schemeClr val="tx1"/>
          </a:solidFill>
          <a:latin typeface="+mn-lt"/>
          <a:ea typeface="+mn-ea"/>
          <a:cs typeface="+mn-cs"/>
        </a:defRPr>
      </a:lvl7pPr>
      <a:lvl8pPr marL="3837164" algn="l" defTabSz="548167" rtl="0" eaLnBrk="1" latinLnBrk="0" hangingPunct="1">
        <a:defRPr sz="2160" kern="1200">
          <a:solidFill>
            <a:schemeClr val="tx1"/>
          </a:solidFill>
          <a:latin typeface="+mn-lt"/>
          <a:ea typeface="+mn-ea"/>
          <a:cs typeface="+mn-cs"/>
        </a:defRPr>
      </a:lvl8pPr>
      <a:lvl9pPr marL="4385333" algn="l" defTabSz="548167" rtl="0" eaLnBrk="1" latinLnBrk="0" hangingPunct="1">
        <a:defRPr sz="216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13" name="Rectangle 12"/>
          <p:cNvSpPr/>
          <p:nvPr/>
        </p:nvSpPr>
        <p:spPr>
          <a:xfrm>
            <a:off x="0" y="7543800"/>
            <a:ext cx="9598025" cy="685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p>
        </p:txBody>
      </p:sp>
      <p:sp>
        <p:nvSpPr>
          <p:cNvPr id="14" name="Rectangle 13"/>
          <p:cNvSpPr/>
          <p:nvPr/>
        </p:nvSpPr>
        <p:spPr>
          <a:xfrm>
            <a:off x="9593705" y="7543800"/>
            <a:ext cx="5038344" cy="685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p>
        </p:txBody>
      </p:sp>
      <p:pic>
        <p:nvPicPr>
          <p:cNvPr id="4" name="Picture 3" descr="med_logo_rgb_rev_REG_OL.em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541250" y="7517215"/>
            <a:ext cx="1860550" cy="848909"/>
          </a:xfrm>
          <a:prstGeom prst="rect">
            <a:avLst/>
          </a:prstGeom>
        </p:spPr>
      </p:pic>
      <p:sp>
        <p:nvSpPr>
          <p:cNvPr id="6" name="Slide Number Placeholder 5"/>
          <p:cNvSpPr>
            <a:spLocks noGrp="1"/>
          </p:cNvSpPr>
          <p:nvPr>
            <p:ph type="sldNum" sz="quarter" idx="4"/>
          </p:nvPr>
        </p:nvSpPr>
        <p:spPr>
          <a:xfrm>
            <a:off x="457813" y="7873369"/>
            <a:ext cx="457200" cy="228600"/>
          </a:xfrm>
          <a:prstGeom prst="rect">
            <a:avLst/>
          </a:prstGeom>
        </p:spPr>
        <p:txBody>
          <a:bodyPr vert="horz" lIns="0" tIns="0" rIns="0" bIns="0" rtlCol="0" anchor="ctr"/>
          <a:lstStyle>
            <a:lvl1pPr algn="l">
              <a:lnSpc>
                <a:spcPts val="1200"/>
              </a:lnSpc>
              <a:defRPr sz="1000">
                <a:solidFill>
                  <a:schemeClr val="bg1"/>
                </a:solidFill>
                <a:latin typeface="Effra"/>
              </a:defRPr>
            </a:lvl1pPr>
          </a:lstStyle>
          <a:p>
            <a:fld id="{A3032E39-2DD7-6341-87B9-9AB98FE36691}" type="slidenum">
              <a:rPr lang="en-US" smtClean="0"/>
              <a:pPr/>
              <a:t>‹#›</a:t>
            </a:fld>
            <a:endParaRPr lang="en-US" dirty="0"/>
          </a:p>
        </p:txBody>
      </p:sp>
      <p:sp>
        <p:nvSpPr>
          <p:cNvPr id="5" name="Footer Placeholder 4"/>
          <p:cNvSpPr>
            <a:spLocks noGrp="1"/>
          </p:cNvSpPr>
          <p:nvPr>
            <p:ph type="ftr" sz="quarter" idx="3"/>
          </p:nvPr>
        </p:nvSpPr>
        <p:spPr>
          <a:xfrm>
            <a:off x="915013" y="7873369"/>
            <a:ext cx="8229600" cy="228600"/>
          </a:xfrm>
          <a:prstGeom prst="rect">
            <a:avLst/>
          </a:prstGeom>
        </p:spPr>
        <p:txBody>
          <a:bodyPr vert="horz" lIns="0" tIns="0" rIns="0" bIns="0" rtlCol="0" anchor="ctr"/>
          <a:lstStyle>
            <a:lvl1pPr algn="l">
              <a:lnSpc>
                <a:spcPts val="1200"/>
              </a:lnSpc>
              <a:defRPr sz="1000">
                <a:solidFill>
                  <a:schemeClr val="bg1"/>
                </a:solidFill>
                <a:latin typeface="Effra"/>
                <a:cs typeface="Effra"/>
              </a:defRPr>
            </a:lvl1pPr>
          </a:lstStyle>
          <a:p>
            <a:r>
              <a:rPr lang="en-US" dirty="0"/>
              <a:t>Presentation Title (Edit on Slide Master)   |   June 1, 2015   |   Confidential, for Internal Use Only</a:t>
            </a:r>
          </a:p>
        </p:txBody>
      </p:sp>
      <p:sp>
        <p:nvSpPr>
          <p:cNvPr id="2" name="Title Placeholder 1"/>
          <p:cNvSpPr>
            <a:spLocks noGrp="1"/>
          </p:cNvSpPr>
          <p:nvPr>
            <p:ph type="title"/>
          </p:nvPr>
        </p:nvSpPr>
        <p:spPr>
          <a:xfrm>
            <a:off x="455613" y="445133"/>
            <a:ext cx="13716000" cy="9144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9401" y="1597025"/>
            <a:ext cx="13713799" cy="548798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47168124"/>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hf hdr="0"/>
  <p:txStyles>
    <p:titleStyle>
      <a:lvl1pPr algn="l" defTabSz="548457" rtl="0" eaLnBrk="1" latinLnBrk="0" hangingPunct="1">
        <a:lnSpc>
          <a:spcPts val="2400"/>
        </a:lnSpc>
        <a:spcBef>
          <a:spcPct val="0"/>
        </a:spcBef>
        <a:buNone/>
        <a:defRPr sz="2800" b="1" i="0" kern="1200" cap="all">
          <a:solidFill>
            <a:schemeClr val="tx1"/>
          </a:solidFill>
          <a:latin typeface="Effra"/>
          <a:ea typeface="+mj-ea"/>
          <a:cs typeface="+mj-cs"/>
        </a:defRPr>
      </a:lvl1pPr>
    </p:titleStyle>
    <p:body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p:bodyStyle>
    <p:otherStyle>
      <a:defPPr>
        <a:defRPr lang="en-US"/>
      </a:defPPr>
      <a:lvl1pPr marL="0" algn="l" defTabSz="548457" rtl="0" eaLnBrk="1" latinLnBrk="0" hangingPunct="1">
        <a:defRPr sz="2200" kern="1200">
          <a:solidFill>
            <a:schemeClr val="tx1"/>
          </a:solidFill>
          <a:latin typeface="+mn-lt"/>
          <a:ea typeface="+mn-ea"/>
          <a:cs typeface="+mn-cs"/>
        </a:defRPr>
      </a:lvl1pPr>
      <a:lvl2pPr marL="548457" algn="l" defTabSz="548457" rtl="0" eaLnBrk="1" latinLnBrk="0" hangingPunct="1">
        <a:defRPr sz="2200" kern="1200">
          <a:solidFill>
            <a:schemeClr val="tx1"/>
          </a:solidFill>
          <a:latin typeface="+mn-lt"/>
          <a:ea typeface="+mn-ea"/>
          <a:cs typeface="+mn-cs"/>
        </a:defRPr>
      </a:lvl2pPr>
      <a:lvl3pPr marL="1096914" algn="l" defTabSz="548457" rtl="0" eaLnBrk="1" latinLnBrk="0" hangingPunct="1">
        <a:defRPr sz="2200" kern="1200">
          <a:solidFill>
            <a:schemeClr val="tx1"/>
          </a:solidFill>
          <a:latin typeface="+mn-lt"/>
          <a:ea typeface="+mn-ea"/>
          <a:cs typeface="+mn-cs"/>
        </a:defRPr>
      </a:lvl3pPr>
      <a:lvl4pPr marL="1645371" algn="l" defTabSz="548457" rtl="0" eaLnBrk="1" latinLnBrk="0" hangingPunct="1">
        <a:defRPr sz="2200" kern="1200">
          <a:solidFill>
            <a:schemeClr val="tx1"/>
          </a:solidFill>
          <a:latin typeface="+mn-lt"/>
          <a:ea typeface="+mn-ea"/>
          <a:cs typeface="+mn-cs"/>
        </a:defRPr>
      </a:lvl4pPr>
      <a:lvl5pPr marL="2193828" algn="l" defTabSz="548457" rtl="0" eaLnBrk="1" latinLnBrk="0" hangingPunct="1">
        <a:defRPr sz="2200" kern="1200">
          <a:solidFill>
            <a:schemeClr val="tx1"/>
          </a:solidFill>
          <a:latin typeface="+mn-lt"/>
          <a:ea typeface="+mn-ea"/>
          <a:cs typeface="+mn-cs"/>
        </a:defRPr>
      </a:lvl5pPr>
      <a:lvl6pPr marL="2742286" algn="l" defTabSz="548457" rtl="0" eaLnBrk="1" latinLnBrk="0" hangingPunct="1">
        <a:defRPr sz="2200" kern="1200">
          <a:solidFill>
            <a:schemeClr val="tx1"/>
          </a:solidFill>
          <a:latin typeface="+mn-lt"/>
          <a:ea typeface="+mn-ea"/>
          <a:cs typeface="+mn-cs"/>
        </a:defRPr>
      </a:lvl6pPr>
      <a:lvl7pPr marL="3290743" algn="l" defTabSz="548457" rtl="0" eaLnBrk="1" latinLnBrk="0" hangingPunct="1">
        <a:defRPr sz="2200" kern="1200">
          <a:solidFill>
            <a:schemeClr val="tx1"/>
          </a:solidFill>
          <a:latin typeface="+mn-lt"/>
          <a:ea typeface="+mn-ea"/>
          <a:cs typeface="+mn-cs"/>
        </a:defRPr>
      </a:lvl7pPr>
      <a:lvl8pPr marL="3839200" algn="l" defTabSz="548457" rtl="0" eaLnBrk="1" latinLnBrk="0" hangingPunct="1">
        <a:defRPr sz="2200" kern="1200">
          <a:solidFill>
            <a:schemeClr val="tx1"/>
          </a:solidFill>
          <a:latin typeface="+mn-lt"/>
          <a:ea typeface="+mn-ea"/>
          <a:cs typeface="+mn-cs"/>
        </a:defRPr>
      </a:lvl8pPr>
      <a:lvl9pPr marL="4387657" algn="l" defTabSz="548457" rtl="0" eaLnBrk="1" latinLnBrk="0" hangingPunct="1">
        <a:defRPr sz="22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13" name="Rectangle 12"/>
          <p:cNvSpPr/>
          <p:nvPr/>
        </p:nvSpPr>
        <p:spPr>
          <a:xfrm>
            <a:off x="1" y="7543800"/>
            <a:ext cx="9598026" cy="685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23" tIns="45712" rIns="91423" bIns="45712" numCol="1" spcCol="0" rtlCol="0" fromWordArt="0" anchor="t" anchorCtr="0" forceAA="0" compatLnSpc="1">
            <a:prstTxWarp prst="textNoShape">
              <a:avLst/>
            </a:prstTxWarp>
            <a:noAutofit/>
          </a:bodyPr>
          <a:lstStyle/>
          <a:p>
            <a:pPr algn="ctr"/>
            <a:endParaRPr lang="en-US" sz="1800" dirty="0"/>
          </a:p>
        </p:txBody>
      </p:sp>
      <p:sp>
        <p:nvSpPr>
          <p:cNvPr id="14" name="Rectangle 13"/>
          <p:cNvSpPr/>
          <p:nvPr/>
        </p:nvSpPr>
        <p:spPr>
          <a:xfrm>
            <a:off x="9593706" y="7543800"/>
            <a:ext cx="5038344" cy="685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23" tIns="45712" rIns="91423" bIns="45712" numCol="1" spcCol="0" rtlCol="0" fromWordArt="0" anchor="t" anchorCtr="0" forceAA="0" compatLnSpc="1">
            <a:prstTxWarp prst="textNoShape">
              <a:avLst/>
            </a:prstTxWarp>
            <a:noAutofit/>
          </a:bodyPr>
          <a:lstStyle/>
          <a:p>
            <a:pPr algn="ctr"/>
            <a:endParaRPr lang="en-US" sz="1800" dirty="0"/>
          </a:p>
        </p:txBody>
      </p:sp>
      <p:pic>
        <p:nvPicPr>
          <p:cNvPr id="4" name="Picture 3" descr="med_logo_rgb_rev_REG_OL.emf"/>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2541250" y="7517215"/>
            <a:ext cx="1860550" cy="848909"/>
          </a:xfrm>
          <a:prstGeom prst="rect">
            <a:avLst/>
          </a:prstGeom>
        </p:spPr>
      </p:pic>
      <p:sp>
        <p:nvSpPr>
          <p:cNvPr id="6" name="Slide Number Placeholder 5"/>
          <p:cNvSpPr>
            <a:spLocks noGrp="1"/>
          </p:cNvSpPr>
          <p:nvPr>
            <p:ph type="sldNum" sz="quarter" idx="4"/>
          </p:nvPr>
        </p:nvSpPr>
        <p:spPr>
          <a:xfrm>
            <a:off x="457813" y="7873369"/>
            <a:ext cx="457200" cy="228600"/>
          </a:xfrm>
          <a:prstGeom prst="rect">
            <a:avLst/>
          </a:prstGeom>
        </p:spPr>
        <p:txBody>
          <a:bodyPr vert="horz" lIns="0" tIns="0" rIns="0" bIns="0" rtlCol="0" anchor="ctr"/>
          <a:lstStyle>
            <a:lvl1pPr algn="l">
              <a:lnSpc>
                <a:spcPts val="1200"/>
              </a:lnSpc>
              <a:defRPr sz="1000">
                <a:solidFill>
                  <a:schemeClr val="bg1"/>
                </a:solidFill>
                <a:latin typeface="Effra"/>
              </a:defRPr>
            </a:lvl1pPr>
          </a:lstStyle>
          <a:p>
            <a:fld id="{A3032E39-2DD7-6341-87B9-9AB98FE36691}" type="slidenum">
              <a:rPr lang="en-US" smtClean="0"/>
              <a:pPr/>
              <a:t>‹#›</a:t>
            </a:fld>
            <a:endParaRPr lang="en-US" dirty="0"/>
          </a:p>
        </p:txBody>
      </p:sp>
      <p:sp>
        <p:nvSpPr>
          <p:cNvPr id="5" name="Footer Placeholder 4"/>
          <p:cNvSpPr>
            <a:spLocks noGrp="1"/>
          </p:cNvSpPr>
          <p:nvPr>
            <p:ph type="ftr" sz="quarter" idx="3"/>
          </p:nvPr>
        </p:nvSpPr>
        <p:spPr>
          <a:xfrm>
            <a:off x="915013" y="7873369"/>
            <a:ext cx="8229600" cy="228600"/>
          </a:xfrm>
          <a:prstGeom prst="rect">
            <a:avLst/>
          </a:prstGeom>
        </p:spPr>
        <p:txBody>
          <a:bodyPr vert="horz" lIns="0" tIns="0" rIns="0" bIns="0" rtlCol="0" anchor="ctr"/>
          <a:lstStyle>
            <a:lvl1pPr algn="l">
              <a:lnSpc>
                <a:spcPts val="1200"/>
              </a:lnSpc>
              <a:defRPr sz="1000">
                <a:solidFill>
                  <a:schemeClr val="bg1"/>
                </a:solidFill>
                <a:latin typeface="Effra"/>
                <a:cs typeface="Effra"/>
              </a:defRPr>
            </a:lvl1pPr>
          </a:lstStyle>
          <a:p>
            <a:r>
              <a:rPr lang="en-US" dirty="0"/>
              <a:t>Presentation Title (Edit on </a:t>
            </a:r>
            <a:r>
              <a:rPr lang="en-US"/>
              <a:t>Slide Master)   </a:t>
            </a:r>
            <a:r>
              <a:rPr lang="en-US" dirty="0"/>
              <a:t>|   June 1, 2015   |   Confidential, for Internal Use Only</a:t>
            </a:r>
          </a:p>
        </p:txBody>
      </p:sp>
      <p:sp>
        <p:nvSpPr>
          <p:cNvPr id="2" name="Title Placeholder 1"/>
          <p:cNvSpPr>
            <a:spLocks noGrp="1"/>
          </p:cNvSpPr>
          <p:nvPr>
            <p:ph type="title"/>
          </p:nvPr>
        </p:nvSpPr>
        <p:spPr>
          <a:xfrm>
            <a:off x="455614" y="445133"/>
            <a:ext cx="13716000" cy="9144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9403" y="1597025"/>
            <a:ext cx="13713798" cy="548798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69374099"/>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30" r:id="rId8"/>
    <p:sldLayoutId id="2147483731" r:id="rId9"/>
    <p:sldLayoutId id="2147483732" r:id="rId10"/>
  </p:sldLayoutIdLst>
  <p:hf hdr="0"/>
  <p:txStyles>
    <p:titleStyle>
      <a:lvl1pPr algn="l" defTabSz="548326" rtl="0" eaLnBrk="1" latinLnBrk="0" hangingPunct="1">
        <a:lnSpc>
          <a:spcPts val="2400"/>
        </a:lnSpc>
        <a:spcBef>
          <a:spcPct val="0"/>
        </a:spcBef>
        <a:buNone/>
        <a:defRPr sz="2900" b="1" i="0" kern="1200" cap="all">
          <a:solidFill>
            <a:schemeClr val="tx1"/>
          </a:solidFill>
          <a:latin typeface="Effra"/>
          <a:ea typeface="+mj-ea"/>
          <a:cs typeface="+mj-cs"/>
        </a:defRPr>
      </a:lvl1pPr>
    </p:titleStyle>
    <p:bodyStyle>
      <a:lvl1pPr marL="228545" indent="-228545" algn="l" defTabSz="548326" rtl="0" eaLnBrk="1" latinLnBrk="0" hangingPunct="1">
        <a:lnSpc>
          <a:spcPts val="2400"/>
        </a:lnSpc>
        <a:spcBef>
          <a:spcPts val="0"/>
        </a:spcBef>
        <a:spcAft>
          <a:spcPts val="800"/>
        </a:spcAft>
        <a:buFont typeface="Wingdings" charset="2"/>
        <a:buChar char="§"/>
        <a:defRPr sz="2100" kern="1200">
          <a:solidFill>
            <a:schemeClr val="tx1"/>
          </a:solidFill>
          <a:latin typeface="Effra"/>
          <a:ea typeface="+mn-ea"/>
          <a:cs typeface="+mn-cs"/>
        </a:defRPr>
      </a:lvl1pPr>
      <a:lvl2pPr marL="453916" indent="-228545" algn="l" defTabSz="548326"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636" indent="-228545" algn="l" defTabSz="548326" rtl="0" eaLnBrk="1" latinLnBrk="0" hangingPunct="1">
        <a:lnSpc>
          <a:spcPts val="2000"/>
        </a:lnSpc>
        <a:spcBef>
          <a:spcPts val="0"/>
        </a:spcBef>
        <a:spcAft>
          <a:spcPts val="800"/>
        </a:spcAft>
        <a:buFont typeface="Wingdings" charset="2"/>
        <a:buChar char="§"/>
        <a:defRPr sz="1900" kern="1200" baseline="0">
          <a:solidFill>
            <a:schemeClr val="tx2"/>
          </a:solidFill>
          <a:latin typeface="Effra"/>
          <a:ea typeface="+mn-ea"/>
          <a:cs typeface="+mn-cs"/>
        </a:defRPr>
      </a:lvl3pPr>
      <a:lvl4pPr marL="914180" indent="-228545" algn="l" defTabSz="548326" rtl="0" eaLnBrk="1" latinLnBrk="0" hangingPunct="1">
        <a:lnSpc>
          <a:spcPts val="2000"/>
        </a:lnSpc>
        <a:spcBef>
          <a:spcPts val="0"/>
        </a:spcBef>
        <a:spcAft>
          <a:spcPts val="800"/>
        </a:spcAft>
        <a:buFont typeface="Wingdings" charset="2"/>
        <a:buChar char="§"/>
        <a:defRPr sz="1900" kern="1200">
          <a:solidFill>
            <a:schemeClr val="accent1"/>
          </a:solidFill>
          <a:latin typeface="+mn-lt"/>
          <a:ea typeface="+mn-ea"/>
          <a:cs typeface="+mn-cs"/>
        </a:defRPr>
      </a:lvl4pPr>
      <a:lvl5pPr marL="1144314" indent="-226958" algn="l" defTabSz="548326"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69685" indent="-225371" algn="l" defTabSz="548326"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6642" indent="-226958" algn="l" defTabSz="548326"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2442" indent="-274164" algn="l" defTabSz="548326" rtl="0" eaLnBrk="1" latinLnBrk="0" hangingPunct="1">
        <a:spcBef>
          <a:spcPct val="20000"/>
        </a:spcBef>
        <a:buFont typeface="Arial"/>
        <a:buChar char="•"/>
        <a:defRPr sz="2400" kern="1200">
          <a:solidFill>
            <a:schemeClr val="tx1"/>
          </a:solidFill>
          <a:latin typeface="+mn-lt"/>
          <a:ea typeface="+mn-ea"/>
          <a:cs typeface="+mn-cs"/>
        </a:defRPr>
      </a:lvl8pPr>
      <a:lvl9pPr marL="4660768" indent="-274164" algn="l" defTabSz="548326" rtl="0" eaLnBrk="1" latinLnBrk="0" hangingPunct="1">
        <a:spcBef>
          <a:spcPct val="20000"/>
        </a:spcBef>
        <a:buFont typeface="Arial"/>
        <a:buChar char="•"/>
        <a:defRPr sz="2400" kern="1200">
          <a:solidFill>
            <a:schemeClr val="tx1"/>
          </a:solidFill>
          <a:latin typeface="+mn-lt"/>
          <a:ea typeface="+mn-ea"/>
          <a:cs typeface="+mn-cs"/>
        </a:defRPr>
      </a:lvl9pPr>
    </p:bodyStyle>
    <p:otherStyle>
      <a:defPPr>
        <a:defRPr lang="en-US"/>
      </a:defPPr>
      <a:lvl1pPr marL="0" algn="l" defTabSz="548326" rtl="0" eaLnBrk="1" latinLnBrk="0" hangingPunct="1">
        <a:defRPr sz="2100" kern="1200">
          <a:solidFill>
            <a:schemeClr val="tx1"/>
          </a:solidFill>
          <a:latin typeface="+mn-lt"/>
          <a:ea typeface="+mn-ea"/>
          <a:cs typeface="+mn-cs"/>
        </a:defRPr>
      </a:lvl1pPr>
      <a:lvl2pPr marL="548326" algn="l" defTabSz="548326" rtl="0" eaLnBrk="1" latinLnBrk="0" hangingPunct="1">
        <a:defRPr sz="2100" kern="1200">
          <a:solidFill>
            <a:schemeClr val="tx1"/>
          </a:solidFill>
          <a:latin typeface="+mn-lt"/>
          <a:ea typeface="+mn-ea"/>
          <a:cs typeface="+mn-cs"/>
        </a:defRPr>
      </a:lvl2pPr>
      <a:lvl3pPr marL="1096650" algn="l" defTabSz="548326" rtl="0" eaLnBrk="1" latinLnBrk="0" hangingPunct="1">
        <a:defRPr sz="2100" kern="1200">
          <a:solidFill>
            <a:schemeClr val="tx1"/>
          </a:solidFill>
          <a:latin typeface="+mn-lt"/>
          <a:ea typeface="+mn-ea"/>
          <a:cs typeface="+mn-cs"/>
        </a:defRPr>
      </a:lvl3pPr>
      <a:lvl4pPr marL="1644976" algn="l" defTabSz="548326" rtl="0" eaLnBrk="1" latinLnBrk="0" hangingPunct="1">
        <a:defRPr sz="2100" kern="1200">
          <a:solidFill>
            <a:schemeClr val="tx1"/>
          </a:solidFill>
          <a:latin typeface="+mn-lt"/>
          <a:ea typeface="+mn-ea"/>
          <a:cs typeface="+mn-cs"/>
        </a:defRPr>
      </a:lvl4pPr>
      <a:lvl5pPr marL="2193301" algn="l" defTabSz="548326" rtl="0" eaLnBrk="1" latinLnBrk="0" hangingPunct="1">
        <a:defRPr sz="2100" kern="1200">
          <a:solidFill>
            <a:schemeClr val="tx1"/>
          </a:solidFill>
          <a:latin typeface="+mn-lt"/>
          <a:ea typeface="+mn-ea"/>
          <a:cs typeface="+mn-cs"/>
        </a:defRPr>
      </a:lvl5pPr>
      <a:lvl6pPr marL="2741627" algn="l" defTabSz="548326" rtl="0" eaLnBrk="1" latinLnBrk="0" hangingPunct="1">
        <a:defRPr sz="2100" kern="1200">
          <a:solidFill>
            <a:schemeClr val="tx1"/>
          </a:solidFill>
          <a:latin typeface="+mn-lt"/>
          <a:ea typeface="+mn-ea"/>
          <a:cs typeface="+mn-cs"/>
        </a:defRPr>
      </a:lvl6pPr>
      <a:lvl7pPr marL="3289954" algn="l" defTabSz="548326" rtl="0" eaLnBrk="1" latinLnBrk="0" hangingPunct="1">
        <a:defRPr sz="2100" kern="1200">
          <a:solidFill>
            <a:schemeClr val="tx1"/>
          </a:solidFill>
          <a:latin typeface="+mn-lt"/>
          <a:ea typeface="+mn-ea"/>
          <a:cs typeface="+mn-cs"/>
        </a:defRPr>
      </a:lvl7pPr>
      <a:lvl8pPr marL="3838280" algn="l" defTabSz="548326" rtl="0" eaLnBrk="1" latinLnBrk="0" hangingPunct="1">
        <a:defRPr sz="2100" kern="1200">
          <a:solidFill>
            <a:schemeClr val="tx1"/>
          </a:solidFill>
          <a:latin typeface="+mn-lt"/>
          <a:ea typeface="+mn-ea"/>
          <a:cs typeface="+mn-cs"/>
        </a:defRPr>
      </a:lvl8pPr>
      <a:lvl9pPr marL="4386604" algn="l" defTabSz="548326" rtl="0" eaLnBrk="1" latinLnBrk="0" hangingPunct="1">
        <a:defRPr sz="21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13" name="Rectangle 12"/>
          <p:cNvSpPr/>
          <p:nvPr/>
        </p:nvSpPr>
        <p:spPr>
          <a:xfrm>
            <a:off x="1" y="7543800"/>
            <a:ext cx="9598025" cy="685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800" dirty="0"/>
          </a:p>
        </p:txBody>
      </p:sp>
      <p:sp>
        <p:nvSpPr>
          <p:cNvPr id="14" name="Rectangle 13"/>
          <p:cNvSpPr/>
          <p:nvPr/>
        </p:nvSpPr>
        <p:spPr>
          <a:xfrm>
            <a:off x="9593705" y="7543800"/>
            <a:ext cx="5038344" cy="685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800" dirty="0"/>
          </a:p>
        </p:txBody>
      </p:sp>
      <p:pic>
        <p:nvPicPr>
          <p:cNvPr id="4" name="Picture 3" descr="med_logo_rgb_rev_REG_OL.em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541250" y="7517215"/>
            <a:ext cx="1860550" cy="848909"/>
          </a:xfrm>
          <a:prstGeom prst="rect">
            <a:avLst/>
          </a:prstGeom>
        </p:spPr>
      </p:pic>
      <p:sp>
        <p:nvSpPr>
          <p:cNvPr id="6" name="Slide Number Placeholder 5"/>
          <p:cNvSpPr>
            <a:spLocks noGrp="1"/>
          </p:cNvSpPr>
          <p:nvPr>
            <p:ph type="sldNum" sz="quarter" idx="4"/>
          </p:nvPr>
        </p:nvSpPr>
        <p:spPr>
          <a:xfrm>
            <a:off x="457813" y="7873369"/>
            <a:ext cx="457200" cy="228600"/>
          </a:xfrm>
          <a:prstGeom prst="rect">
            <a:avLst/>
          </a:prstGeom>
        </p:spPr>
        <p:txBody>
          <a:bodyPr vert="horz" lIns="0" tIns="0" rIns="0" bIns="0" rtlCol="0" anchor="ctr"/>
          <a:lstStyle>
            <a:lvl1pPr algn="l">
              <a:lnSpc>
                <a:spcPts val="1200"/>
              </a:lnSpc>
              <a:defRPr sz="1000">
                <a:solidFill>
                  <a:schemeClr val="bg1"/>
                </a:solidFill>
                <a:latin typeface="Effra"/>
              </a:defRPr>
            </a:lvl1pPr>
          </a:lstStyle>
          <a:p>
            <a:fld id="{A3032E39-2DD7-6341-87B9-9AB98FE36691}" type="slidenum">
              <a:rPr lang="en-US" smtClean="0"/>
              <a:pPr/>
              <a:t>‹#›</a:t>
            </a:fld>
            <a:endParaRPr lang="en-US" dirty="0"/>
          </a:p>
        </p:txBody>
      </p:sp>
      <p:sp>
        <p:nvSpPr>
          <p:cNvPr id="5" name="Footer Placeholder 4"/>
          <p:cNvSpPr>
            <a:spLocks noGrp="1"/>
          </p:cNvSpPr>
          <p:nvPr>
            <p:ph type="ftr" sz="quarter" idx="3"/>
          </p:nvPr>
        </p:nvSpPr>
        <p:spPr>
          <a:xfrm>
            <a:off x="915013" y="7873369"/>
            <a:ext cx="8229600" cy="228600"/>
          </a:xfrm>
          <a:prstGeom prst="rect">
            <a:avLst/>
          </a:prstGeom>
        </p:spPr>
        <p:txBody>
          <a:bodyPr vert="horz" lIns="0" tIns="0" rIns="0" bIns="0" rtlCol="0" anchor="ctr"/>
          <a:lstStyle>
            <a:lvl1pPr algn="l">
              <a:lnSpc>
                <a:spcPts val="1200"/>
              </a:lnSpc>
              <a:defRPr sz="1000">
                <a:solidFill>
                  <a:schemeClr val="bg1"/>
                </a:solidFill>
                <a:latin typeface="Effra"/>
                <a:cs typeface="Effra"/>
              </a:defRPr>
            </a:lvl1pPr>
          </a:lstStyle>
          <a:p>
            <a:r>
              <a:rPr lang="en-US" dirty="0"/>
              <a:t>Presentation Title (Edit on Slide Master)   |   June 1, 2015   |   Confidential, for Internal Use Only</a:t>
            </a:r>
          </a:p>
        </p:txBody>
      </p:sp>
      <p:sp>
        <p:nvSpPr>
          <p:cNvPr id="2" name="Title Placeholder 1"/>
          <p:cNvSpPr>
            <a:spLocks noGrp="1"/>
          </p:cNvSpPr>
          <p:nvPr>
            <p:ph type="title"/>
          </p:nvPr>
        </p:nvSpPr>
        <p:spPr>
          <a:xfrm>
            <a:off x="455614" y="445133"/>
            <a:ext cx="13716000" cy="9144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9402" y="1597025"/>
            <a:ext cx="13713799" cy="548798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5839070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Lst>
  <p:hf hdr="0"/>
  <p:txStyles>
    <p:titleStyle>
      <a:lvl1pPr algn="l" defTabSz="548435" rtl="0" eaLnBrk="1" latinLnBrk="0" hangingPunct="1">
        <a:lnSpc>
          <a:spcPts val="2400"/>
        </a:lnSpc>
        <a:spcBef>
          <a:spcPct val="0"/>
        </a:spcBef>
        <a:buNone/>
        <a:defRPr sz="2800" b="1" i="0" kern="1200" cap="all">
          <a:solidFill>
            <a:schemeClr val="tx1"/>
          </a:solidFill>
          <a:latin typeface="Effra"/>
          <a:ea typeface="+mj-ea"/>
          <a:cs typeface="+mj-cs"/>
        </a:defRPr>
      </a:lvl1pPr>
    </p:titleStyle>
    <p:bodyStyle>
      <a:lvl1pPr marL="228590" indent="-228590" algn="l" defTabSz="548435"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07" indent="-228590" algn="l" defTabSz="548435"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772" indent="-228590" algn="l" defTabSz="548435"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364" indent="-228590" algn="l" defTabSz="548435"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42" indent="-227004" algn="l" defTabSz="548435"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69958" indent="-225416" algn="l" defTabSz="548435"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6961" indent="-227004" algn="l" defTabSz="548435"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264" indent="-274218" algn="l" defTabSz="548435" rtl="0" eaLnBrk="1" latinLnBrk="0" hangingPunct="1">
        <a:spcBef>
          <a:spcPct val="20000"/>
        </a:spcBef>
        <a:buFont typeface="Arial"/>
        <a:buChar char="•"/>
        <a:defRPr sz="2400" kern="1200">
          <a:solidFill>
            <a:schemeClr val="tx1"/>
          </a:solidFill>
          <a:latin typeface="+mn-lt"/>
          <a:ea typeface="+mn-ea"/>
          <a:cs typeface="+mn-cs"/>
        </a:defRPr>
      </a:lvl8pPr>
      <a:lvl9pPr marL="4661700" indent="-274218" algn="l" defTabSz="548435" rtl="0" eaLnBrk="1" latinLnBrk="0" hangingPunct="1">
        <a:spcBef>
          <a:spcPct val="20000"/>
        </a:spcBef>
        <a:buFont typeface="Arial"/>
        <a:buChar char="•"/>
        <a:defRPr sz="2400" kern="1200">
          <a:solidFill>
            <a:schemeClr val="tx1"/>
          </a:solidFill>
          <a:latin typeface="+mn-lt"/>
          <a:ea typeface="+mn-ea"/>
          <a:cs typeface="+mn-cs"/>
        </a:defRPr>
      </a:lvl9pPr>
    </p:bodyStyle>
    <p:otherStyle>
      <a:defPPr>
        <a:defRPr lang="en-US"/>
      </a:defPPr>
      <a:lvl1pPr marL="0" algn="l" defTabSz="548435" rtl="0" eaLnBrk="1" latinLnBrk="0" hangingPunct="1">
        <a:defRPr sz="2200" kern="1200">
          <a:solidFill>
            <a:schemeClr val="tx1"/>
          </a:solidFill>
          <a:latin typeface="+mn-lt"/>
          <a:ea typeface="+mn-ea"/>
          <a:cs typeface="+mn-cs"/>
        </a:defRPr>
      </a:lvl1pPr>
      <a:lvl2pPr marL="548435" algn="l" defTabSz="548435" rtl="0" eaLnBrk="1" latinLnBrk="0" hangingPunct="1">
        <a:defRPr sz="2200" kern="1200">
          <a:solidFill>
            <a:schemeClr val="tx1"/>
          </a:solidFill>
          <a:latin typeface="+mn-lt"/>
          <a:ea typeface="+mn-ea"/>
          <a:cs typeface="+mn-cs"/>
        </a:defRPr>
      </a:lvl2pPr>
      <a:lvl3pPr marL="1096870" algn="l" defTabSz="548435" rtl="0" eaLnBrk="1" latinLnBrk="0" hangingPunct="1">
        <a:defRPr sz="2200" kern="1200">
          <a:solidFill>
            <a:schemeClr val="tx1"/>
          </a:solidFill>
          <a:latin typeface="+mn-lt"/>
          <a:ea typeface="+mn-ea"/>
          <a:cs typeface="+mn-cs"/>
        </a:defRPr>
      </a:lvl3pPr>
      <a:lvl4pPr marL="1645306" algn="l" defTabSz="548435" rtl="0" eaLnBrk="1" latinLnBrk="0" hangingPunct="1">
        <a:defRPr sz="2200" kern="1200">
          <a:solidFill>
            <a:schemeClr val="tx1"/>
          </a:solidFill>
          <a:latin typeface="+mn-lt"/>
          <a:ea typeface="+mn-ea"/>
          <a:cs typeface="+mn-cs"/>
        </a:defRPr>
      </a:lvl4pPr>
      <a:lvl5pPr marL="2193740" algn="l" defTabSz="548435" rtl="0" eaLnBrk="1" latinLnBrk="0" hangingPunct="1">
        <a:defRPr sz="2200" kern="1200">
          <a:solidFill>
            <a:schemeClr val="tx1"/>
          </a:solidFill>
          <a:latin typeface="+mn-lt"/>
          <a:ea typeface="+mn-ea"/>
          <a:cs typeface="+mn-cs"/>
        </a:defRPr>
      </a:lvl5pPr>
      <a:lvl6pPr marL="2742176" algn="l" defTabSz="548435" rtl="0" eaLnBrk="1" latinLnBrk="0" hangingPunct="1">
        <a:defRPr sz="2200" kern="1200">
          <a:solidFill>
            <a:schemeClr val="tx1"/>
          </a:solidFill>
          <a:latin typeface="+mn-lt"/>
          <a:ea typeface="+mn-ea"/>
          <a:cs typeface="+mn-cs"/>
        </a:defRPr>
      </a:lvl6pPr>
      <a:lvl7pPr marL="3290611" algn="l" defTabSz="548435" rtl="0" eaLnBrk="1" latinLnBrk="0" hangingPunct="1">
        <a:defRPr sz="2200" kern="1200">
          <a:solidFill>
            <a:schemeClr val="tx1"/>
          </a:solidFill>
          <a:latin typeface="+mn-lt"/>
          <a:ea typeface="+mn-ea"/>
          <a:cs typeface="+mn-cs"/>
        </a:defRPr>
      </a:lvl7pPr>
      <a:lvl8pPr marL="3839046" algn="l" defTabSz="548435" rtl="0" eaLnBrk="1" latinLnBrk="0" hangingPunct="1">
        <a:defRPr sz="2200" kern="1200">
          <a:solidFill>
            <a:schemeClr val="tx1"/>
          </a:solidFill>
          <a:latin typeface="+mn-lt"/>
          <a:ea typeface="+mn-ea"/>
          <a:cs typeface="+mn-cs"/>
        </a:defRPr>
      </a:lvl8pPr>
      <a:lvl9pPr marL="4387482" algn="l" defTabSz="548435"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34.wmf"/></Relationships>
</file>

<file path=ppt/slides/_rels/slide18.xml.rels><?xml version="1.0" encoding="UTF-8" standalone="yes"?>
<Relationships xmlns="http://schemas.openxmlformats.org/package/2006/relationships"><Relationship Id="rId3" Type="http://schemas.microsoft.com/office/2007/relationships/media" Target="../media/media2.mp4"/><Relationship Id="rId7" Type="http://schemas.openxmlformats.org/officeDocument/2006/relationships/image" Target="../media/image3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5.png"/><Relationship Id="rId5" Type="http://schemas.openxmlformats.org/officeDocument/2006/relationships/slideLayout" Target="../slideLayouts/slideLayout1.xml"/><Relationship Id="rId4" Type="http://schemas.openxmlformats.org/officeDocument/2006/relationships/video" Target="../media/media2.mp4"/></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8.xml"/><Relationship Id="rId1" Type="http://schemas.openxmlformats.org/officeDocument/2006/relationships/vmlDrawing" Target="../drawings/vmlDrawing2.vml"/><Relationship Id="rId4" Type="http://schemas.openxmlformats.org/officeDocument/2006/relationships/image" Target="../media/image37.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8.xml"/><Relationship Id="rId1" Type="http://schemas.openxmlformats.org/officeDocument/2006/relationships/vmlDrawing" Target="../drawings/vmlDrawing3.vml"/><Relationship Id="rId4" Type="http://schemas.openxmlformats.org/officeDocument/2006/relationships/image" Target="../media/image38.wmf"/></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44.png"/><Relationship Id="rId4"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slideLayout" Target="../slideLayouts/slideLayout8.xml"/><Relationship Id="rId1" Type="http://schemas.openxmlformats.org/officeDocument/2006/relationships/video" Target="NULL" TargetMode="External"/><Relationship Id="rId4" Type="http://schemas.openxmlformats.org/officeDocument/2006/relationships/image" Target="../media/image85.png"/></Relationships>
</file>

<file path=ppt/slides/_rels/slide7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slideLayout" Target="../slideLayouts/slideLayout8.xml"/><Relationship Id="rId1" Type="http://schemas.openxmlformats.org/officeDocument/2006/relationships/video" Target="NULL" TargetMode="External"/><Relationship Id="rId4" Type="http://schemas.openxmlformats.org/officeDocument/2006/relationships/image" Target="../media/image87.jpeg"/></Relationships>
</file>

<file path=ppt/slides/_rels/slide7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em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Θέση περιεχομένου 3"/>
          <p:cNvPicPr>
            <a:picLocks noChangeAspect="1"/>
          </p:cNvPicPr>
          <p:nvPr/>
        </p:nvPicPr>
        <p:blipFill>
          <a:blip r:embed="rId2">
            <a:extLst>
              <a:ext uri="{28A0092B-C50C-407E-A947-70E740481C1C}">
                <a14:useLocalDpi xmlns:a14="http://schemas.microsoft.com/office/drawing/2010/main" val="0"/>
              </a:ext>
            </a:extLst>
          </a:blip>
          <a:srcRect l="18494" t="26085" r="41385" b="19627"/>
          <a:stretch>
            <a:fillRect/>
          </a:stretch>
        </p:blipFill>
        <p:spPr bwMode="auto">
          <a:xfrm>
            <a:off x="0" y="-26669"/>
            <a:ext cx="14636116" cy="8218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2"/>
          <p:cNvPicPr>
            <a:picLocks noChangeAspect="1" noChangeArrowheads="1"/>
          </p:cNvPicPr>
          <p:nvPr/>
        </p:nvPicPr>
        <p:blipFill>
          <a:blip r:embed="rId3">
            <a:extLst>
              <a:ext uri="{28A0092B-C50C-407E-A947-70E740481C1C}">
                <a14:useLocalDpi xmlns:a14="http://schemas.microsoft.com/office/drawing/2010/main" val="0"/>
              </a:ext>
            </a:extLst>
          </a:blip>
          <a:srcRect l="10922" t="15120" r="76675" b="65981"/>
          <a:stretch>
            <a:fillRect/>
          </a:stretch>
        </p:blipFill>
        <p:spPr bwMode="auto">
          <a:xfrm>
            <a:off x="234316" y="6221730"/>
            <a:ext cx="1861184" cy="176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Box 7"/>
          <p:cNvSpPr txBox="1">
            <a:spLocks noChangeArrowheads="1"/>
          </p:cNvSpPr>
          <p:nvPr/>
        </p:nvSpPr>
        <p:spPr bwMode="auto">
          <a:xfrm>
            <a:off x="394336" y="1455506"/>
            <a:ext cx="13847444" cy="3818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07000"/>
              </a:lnSpc>
              <a:spcAft>
                <a:spcPts val="960"/>
              </a:spcAft>
            </a:pPr>
            <a:r>
              <a:rPr lang="en-US" sz="3400" b="1" dirty="0">
                <a:latin typeface="Calibri" pitchFamily="34" charset="0"/>
                <a:ea typeface="Calibri" pitchFamily="34" charset="0"/>
                <a:cs typeface="Times New Roman" pitchFamily="18" charset="0"/>
              </a:rPr>
              <a:t>      </a:t>
            </a:r>
            <a:r>
              <a:rPr lang="en-US" sz="3400" b="1" dirty="0" smtClean="0">
                <a:latin typeface="Calibri" pitchFamily="34" charset="0"/>
                <a:ea typeface="Calibri" pitchFamily="34" charset="0"/>
                <a:cs typeface="Times New Roman" pitchFamily="18" charset="0"/>
              </a:rPr>
              <a:t>                     </a:t>
            </a:r>
            <a:r>
              <a:rPr lang="el-GR" sz="4000" b="1" dirty="0" smtClean="0">
                <a:solidFill>
                  <a:srgbClr val="FFFF00"/>
                </a:solidFill>
                <a:latin typeface="Calibri" pitchFamily="34" charset="0"/>
                <a:ea typeface="Calibri" pitchFamily="34" charset="0"/>
                <a:cs typeface="Times New Roman" pitchFamily="18" charset="0"/>
              </a:rPr>
              <a:t>ΒΗΜΑΤΟΔΟΤΕΣ  </a:t>
            </a:r>
            <a:r>
              <a:rPr lang="el-GR" sz="4000" b="1" dirty="0">
                <a:solidFill>
                  <a:srgbClr val="FFFF00"/>
                </a:solidFill>
                <a:latin typeface="Calibri" pitchFamily="34" charset="0"/>
                <a:ea typeface="Calibri" pitchFamily="34" charset="0"/>
                <a:cs typeface="Times New Roman" pitchFamily="18" charset="0"/>
              </a:rPr>
              <a:t>ΧΩΡΙΣ ΗΛΕΚΤΡΟΔΙΑ </a:t>
            </a:r>
            <a:endParaRPr lang="en-US" sz="4000" b="1" dirty="0" smtClean="0">
              <a:solidFill>
                <a:srgbClr val="FFFF00"/>
              </a:solidFill>
              <a:latin typeface="Calibri" pitchFamily="34" charset="0"/>
              <a:ea typeface="Calibri" pitchFamily="34" charset="0"/>
              <a:cs typeface="Times New Roman" pitchFamily="18" charset="0"/>
            </a:endParaRPr>
          </a:p>
          <a:p>
            <a:pPr eaLnBrk="1" hangingPunct="1">
              <a:lnSpc>
                <a:spcPct val="107000"/>
              </a:lnSpc>
              <a:spcAft>
                <a:spcPts val="960"/>
              </a:spcAft>
            </a:pPr>
            <a:r>
              <a:rPr lang="en-US" sz="4000" b="1" dirty="0">
                <a:solidFill>
                  <a:srgbClr val="FFFF00"/>
                </a:solidFill>
                <a:latin typeface="Calibri" pitchFamily="34" charset="0"/>
                <a:ea typeface="Calibri" pitchFamily="34" charset="0"/>
                <a:cs typeface="Times New Roman" pitchFamily="18" charset="0"/>
              </a:rPr>
              <a:t> </a:t>
            </a:r>
            <a:r>
              <a:rPr lang="en-US" sz="4000" b="1" dirty="0" smtClean="0">
                <a:solidFill>
                  <a:srgbClr val="FFFF00"/>
                </a:solidFill>
                <a:latin typeface="Calibri" pitchFamily="34" charset="0"/>
                <a:ea typeface="Calibri" pitchFamily="34" charset="0"/>
                <a:cs typeface="Times New Roman" pitchFamily="18" charset="0"/>
              </a:rPr>
              <a:t>                       </a:t>
            </a:r>
            <a:r>
              <a:rPr lang="el-GR" sz="4000" b="1" dirty="0" smtClean="0">
                <a:solidFill>
                  <a:srgbClr val="FFFF00"/>
                </a:solidFill>
                <a:latin typeface="Calibri" pitchFamily="34" charset="0"/>
                <a:ea typeface="Calibri" pitchFamily="34" charset="0"/>
                <a:cs typeface="Times New Roman" pitchFamily="18" charset="0"/>
              </a:rPr>
              <a:t> (</a:t>
            </a:r>
            <a:r>
              <a:rPr lang="en-US" sz="4000" b="1" dirty="0" smtClean="0">
                <a:solidFill>
                  <a:srgbClr val="FFFF00"/>
                </a:solidFill>
                <a:latin typeface="Calibri" pitchFamily="34" charset="0"/>
                <a:ea typeface="Calibri" pitchFamily="34" charset="0"/>
                <a:cs typeface="Times New Roman" pitchFamily="18" charset="0"/>
              </a:rPr>
              <a:t>LEADLESS  PACEMAKERS)</a:t>
            </a:r>
          </a:p>
          <a:p>
            <a:pPr eaLnBrk="1" hangingPunct="1">
              <a:lnSpc>
                <a:spcPct val="107000"/>
              </a:lnSpc>
              <a:spcAft>
                <a:spcPts val="960"/>
              </a:spcAft>
            </a:pPr>
            <a:r>
              <a:rPr lang="en-US" sz="4000" b="1" dirty="0">
                <a:solidFill>
                  <a:srgbClr val="FFFF00"/>
                </a:solidFill>
                <a:latin typeface="Calibri" pitchFamily="34" charset="0"/>
                <a:ea typeface="Calibri" pitchFamily="34" charset="0"/>
                <a:cs typeface="Times New Roman" pitchFamily="18" charset="0"/>
              </a:rPr>
              <a:t> </a:t>
            </a:r>
            <a:r>
              <a:rPr lang="en-US" sz="4000" b="1" dirty="0" smtClean="0">
                <a:solidFill>
                  <a:srgbClr val="FFFF00"/>
                </a:solidFill>
                <a:latin typeface="Calibri" pitchFamily="34" charset="0"/>
                <a:ea typeface="Calibri" pitchFamily="34" charset="0"/>
                <a:cs typeface="Times New Roman" pitchFamily="18" charset="0"/>
              </a:rPr>
              <a:t>                                 </a:t>
            </a:r>
          </a:p>
          <a:p>
            <a:pPr eaLnBrk="1" hangingPunct="1">
              <a:lnSpc>
                <a:spcPct val="107000"/>
              </a:lnSpc>
              <a:spcAft>
                <a:spcPts val="960"/>
              </a:spcAft>
            </a:pPr>
            <a:r>
              <a:rPr lang="en-US" sz="4000" b="1" dirty="0">
                <a:solidFill>
                  <a:srgbClr val="FFFF00"/>
                </a:solidFill>
                <a:latin typeface="Calibri" pitchFamily="34" charset="0"/>
                <a:ea typeface="Calibri" pitchFamily="34" charset="0"/>
                <a:cs typeface="Times New Roman" pitchFamily="18" charset="0"/>
              </a:rPr>
              <a:t> </a:t>
            </a:r>
            <a:endParaRPr lang="en-US" sz="4000" b="1" dirty="0" smtClean="0">
              <a:solidFill>
                <a:srgbClr val="FFFF00"/>
              </a:solidFill>
              <a:latin typeface="Calibri" pitchFamily="34" charset="0"/>
              <a:ea typeface="Calibri" pitchFamily="34" charset="0"/>
              <a:cs typeface="Times New Roman" pitchFamily="18" charset="0"/>
            </a:endParaRPr>
          </a:p>
          <a:p>
            <a:pPr eaLnBrk="1" hangingPunct="1">
              <a:lnSpc>
                <a:spcPct val="107000"/>
              </a:lnSpc>
              <a:spcAft>
                <a:spcPts val="960"/>
              </a:spcAft>
            </a:pPr>
            <a:r>
              <a:rPr lang="en-US" sz="3400" b="1" dirty="0" smtClean="0">
                <a:latin typeface="Calibri" pitchFamily="34" charset="0"/>
                <a:ea typeface="Calibri" pitchFamily="34" charset="0"/>
                <a:cs typeface="Times New Roman" pitchFamily="18" charset="0"/>
              </a:rPr>
              <a:t>                                  </a:t>
            </a:r>
            <a:endParaRPr lang="el-GR" sz="3400" dirty="0">
              <a:latin typeface="Calibri" pitchFamily="34" charset="0"/>
              <a:ea typeface="Calibri" pitchFamily="34" charset="0"/>
              <a:cs typeface="Times New Roman" pitchFamily="18" charset="0"/>
            </a:endParaRPr>
          </a:p>
        </p:txBody>
      </p:sp>
      <p:sp>
        <p:nvSpPr>
          <p:cNvPr id="4101" name="Rectangle 11"/>
          <p:cNvSpPr>
            <a:spLocks noChangeArrowheads="1"/>
          </p:cNvSpPr>
          <p:nvPr/>
        </p:nvSpPr>
        <p:spPr bwMode="auto">
          <a:xfrm>
            <a:off x="4046220" y="4594860"/>
            <a:ext cx="7315200" cy="220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pPr>
              <a:lnSpc>
                <a:spcPct val="80000"/>
              </a:lnSpc>
            </a:pPr>
            <a:r>
              <a:rPr lang="el-GR" sz="3400" dirty="0">
                <a:cs typeface="Arial" pitchFamily="34" charset="0"/>
              </a:rPr>
              <a:t>ΣΤΕΛΙΟΣ    </a:t>
            </a:r>
            <a:r>
              <a:rPr lang="el-GR" sz="3400" dirty="0" smtClean="0">
                <a:cs typeface="Arial" pitchFamily="34" charset="0"/>
              </a:rPr>
              <a:t>ΠΑΡΑΣΚΕΥΑÏΔΗΣ</a:t>
            </a:r>
            <a:endParaRPr lang="el-GR" sz="3400" dirty="0">
              <a:cs typeface="Arial" pitchFamily="34" charset="0"/>
            </a:endParaRPr>
          </a:p>
          <a:p>
            <a:pPr>
              <a:lnSpc>
                <a:spcPct val="80000"/>
              </a:lnSpc>
            </a:pPr>
            <a:r>
              <a:rPr lang="el-GR" sz="3400" dirty="0">
                <a:cs typeface="Arial" pitchFamily="34" charset="0"/>
              </a:rPr>
              <a:t>  ΔΙΕΥΘΥΝΤΗΣ    </a:t>
            </a:r>
            <a:r>
              <a:rPr lang="el-GR" sz="3400" dirty="0" smtClean="0">
                <a:cs typeface="Arial" pitchFamily="34" charset="0"/>
              </a:rPr>
              <a:t>ΕΣΥ</a:t>
            </a:r>
            <a:endParaRPr lang="en-US" sz="3400" dirty="0">
              <a:cs typeface="Arial" pitchFamily="34" charset="0"/>
            </a:endParaRPr>
          </a:p>
          <a:p>
            <a:pPr>
              <a:lnSpc>
                <a:spcPct val="80000"/>
              </a:lnSpc>
            </a:pPr>
            <a:endParaRPr lang="el-GR" sz="3400" b="1" dirty="0">
              <a:cs typeface="Arial" pitchFamily="34" charset="0"/>
            </a:endParaRPr>
          </a:p>
          <a:p>
            <a:pPr>
              <a:lnSpc>
                <a:spcPct val="80000"/>
              </a:lnSpc>
            </a:pPr>
            <a:r>
              <a:rPr lang="el-GR" sz="3400" b="1" i="1" dirty="0">
                <a:solidFill>
                  <a:srgbClr val="FFC000"/>
                </a:solidFill>
                <a:cs typeface="Arial" pitchFamily="34" charset="0"/>
              </a:rPr>
              <a:t>Α΄ Καρδιολογική Κλινική  ΑΠΘ,</a:t>
            </a:r>
          </a:p>
          <a:p>
            <a:pPr>
              <a:lnSpc>
                <a:spcPct val="80000"/>
              </a:lnSpc>
            </a:pPr>
            <a:r>
              <a:rPr lang="el-GR" sz="3400" b="1" i="1" dirty="0">
                <a:solidFill>
                  <a:srgbClr val="FFC000"/>
                </a:solidFill>
                <a:cs typeface="Arial" pitchFamily="34" charset="0"/>
              </a:rPr>
              <a:t>Νοσοκομείο ΑΧΕΠΑ, Θεσσαλονίκη</a:t>
            </a:r>
            <a:r>
              <a:rPr lang="el-GR" sz="3400" dirty="0">
                <a:latin typeface="Calligraph421 BT" pitchFamily="66" charset="0"/>
              </a:rPr>
              <a:t>    </a:t>
            </a:r>
          </a:p>
        </p:txBody>
      </p:sp>
    </p:spTree>
    <p:extLst>
      <p:ext uri="{BB962C8B-B14F-4D97-AF65-F5344CB8AC3E}">
        <p14:creationId xmlns:p14="http://schemas.microsoft.com/office/powerpoint/2010/main" val="3993557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3">
            <a:extLst>
              <a:ext uri="{28A0092B-C50C-407E-A947-70E740481C1C}">
                <a14:useLocalDpi xmlns:a14="http://schemas.microsoft.com/office/drawing/2010/main" val="0"/>
              </a:ext>
            </a:extLst>
          </a:blip>
          <a:srcRect r="65472"/>
          <a:stretch>
            <a:fillRect/>
          </a:stretch>
        </p:blipFill>
        <p:spPr bwMode="auto">
          <a:xfrm>
            <a:off x="6393180" y="3337561"/>
            <a:ext cx="239268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4"/>
          <p:cNvPicPr>
            <a:picLocks noChangeAspect="1" noChangeArrowheads="1"/>
          </p:cNvPicPr>
          <p:nvPr/>
        </p:nvPicPr>
        <p:blipFill>
          <a:blip r:embed="rId3">
            <a:extLst>
              <a:ext uri="{28A0092B-C50C-407E-A947-70E740481C1C}">
                <a14:useLocalDpi xmlns:a14="http://schemas.microsoft.com/office/drawing/2010/main" val="0"/>
              </a:ext>
            </a:extLst>
          </a:blip>
          <a:srcRect l="33940"/>
          <a:stretch>
            <a:fillRect/>
          </a:stretch>
        </p:blipFill>
        <p:spPr bwMode="auto">
          <a:xfrm>
            <a:off x="9862186" y="3509011"/>
            <a:ext cx="4768214" cy="3227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956" y="3249930"/>
            <a:ext cx="5109210" cy="3347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itle 1"/>
          <p:cNvSpPr>
            <a:spLocks noGrp="1"/>
          </p:cNvSpPr>
          <p:nvPr>
            <p:ph type="title"/>
          </p:nvPr>
        </p:nvSpPr>
        <p:spPr>
          <a:xfrm>
            <a:off x="363227" y="300252"/>
            <a:ext cx="14386560" cy="1371600"/>
          </a:xfrm>
        </p:spPr>
        <p:txBody>
          <a:bodyPr anchor="t"/>
          <a:lstStyle/>
          <a:p>
            <a:pPr eaLnBrk="1" hangingPunct="1"/>
            <a:r>
              <a:rPr lang="en-US" sz="3800" dirty="0">
                <a:solidFill>
                  <a:srgbClr val="FFFF00"/>
                </a:solidFill>
                <a:latin typeface="Arial" pitchFamily="34" charset="0"/>
                <a:cs typeface="Arial" pitchFamily="34" charset="0"/>
              </a:rPr>
              <a:t>History of Leadless Pacing: Miniature Pacemaker Tested in 1991</a:t>
            </a:r>
          </a:p>
        </p:txBody>
      </p:sp>
      <p:pic>
        <p:nvPicPr>
          <p:cNvPr id="174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9646" y="1177290"/>
            <a:ext cx="8738234" cy="191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Box 2"/>
          <p:cNvSpPr txBox="1">
            <a:spLocks noChangeArrowheads="1"/>
          </p:cNvSpPr>
          <p:nvPr/>
        </p:nvSpPr>
        <p:spPr bwMode="auto">
          <a:xfrm>
            <a:off x="5587366" y="6448426"/>
            <a:ext cx="4263390" cy="1465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solidFill>
                  <a:srgbClr val="FFFF00"/>
                </a:solidFill>
              </a:rPr>
              <a:t>a: Guiding catheter</a:t>
            </a:r>
          </a:p>
          <a:p>
            <a:pPr eaLnBrk="1" hangingPunct="1"/>
            <a:r>
              <a:rPr lang="en-US">
                <a:solidFill>
                  <a:srgbClr val="FFFF00"/>
                </a:solidFill>
              </a:rPr>
              <a:t>b: Pusher catheter</a:t>
            </a:r>
          </a:p>
          <a:p>
            <a:pPr eaLnBrk="1" hangingPunct="1"/>
            <a:r>
              <a:rPr lang="en-US">
                <a:solidFill>
                  <a:srgbClr val="FFFF00"/>
                </a:solidFill>
              </a:rPr>
              <a:t>c: Miniature pacemaker</a:t>
            </a:r>
          </a:p>
          <a:p>
            <a:pPr eaLnBrk="1" hangingPunct="1"/>
            <a:r>
              <a:rPr lang="en-US">
                <a:solidFill>
                  <a:srgbClr val="FFFF00"/>
                </a:solidFill>
              </a:rPr>
              <a:t>d: Steering arm </a:t>
            </a:r>
          </a:p>
        </p:txBody>
      </p:sp>
      <p:sp>
        <p:nvSpPr>
          <p:cNvPr id="17416" name="Rectangle 7"/>
          <p:cNvSpPr>
            <a:spLocks noChangeArrowheads="1"/>
          </p:cNvSpPr>
          <p:nvPr/>
        </p:nvSpPr>
        <p:spPr bwMode="auto">
          <a:xfrm>
            <a:off x="977266" y="6878956"/>
            <a:ext cx="2744726" cy="63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l-GR" sz="3400">
                <a:solidFill>
                  <a:srgbClr val="FFFF00"/>
                </a:solidFill>
              </a:rPr>
              <a:t>5.8 </a:t>
            </a:r>
            <a:r>
              <a:rPr lang="en-US" sz="3400">
                <a:solidFill>
                  <a:srgbClr val="FFFF00"/>
                </a:solidFill>
              </a:rPr>
              <a:t>x</a:t>
            </a:r>
            <a:r>
              <a:rPr lang="el-GR" sz="3400">
                <a:solidFill>
                  <a:srgbClr val="FFFF00"/>
                </a:solidFill>
              </a:rPr>
              <a:t>  23</a:t>
            </a:r>
            <a:r>
              <a:rPr lang="en-US" sz="3400">
                <a:solidFill>
                  <a:srgbClr val="FFFF00"/>
                </a:solidFill>
              </a:rPr>
              <a:t> mm</a:t>
            </a:r>
            <a:endParaRPr lang="en-US" sz="3400"/>
          </a:p>
        </p:txBody>
      </p:sp>
      <p:sp>
        <p:nvSpPr>
          <p:cNvPr id="9" name="Oval 8"/>
          <p:cNvSpPr/>
          <p:nvPr/>
        </p:nvSpPr>
        <p:spPr>
          <a:xfrm>
            <a:off x="4627246" y="2596516"/>
            <a:ext cx="1701164" cy="51244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9728" tIns="54864" rIns="109728" bIns="54864" anchor="ctr"/>
          <a:lstStyle/>
          <a:p>
            <a:pPr algn="ctr">
              <a:defRPr/>
            </a:pPr>
            <a:endParaRPr lang="en-US"/>
          </a:p>
        </p:txBody>
      </p:sp>
    </p:spTree>
    <p:extLst>
      <p:ext uri="{BB962C8B-B14F-4D97-AF65-F5344CB8AC3E}">
        <p14:creationId xmlns:p14="http://schemas.microsoft.com/office/powerpoint/2010/main" val="196326523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Εικόνα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82116" y="2167890"/>
            <a:ext cx="1126617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itle 4"/>
          <p:cNvSpPr>
            <a:spLocks noGrp="1"/>
          </p:cNvSpPr>
          <p:nvPr>
            <p:ph type="title"/>
          </p:nvPr>
        </p:nvSpPr>
        <p:spPr>
          <a:xfrm>
            <a:off x="1124353" y="655329"/>
            <a:ext cx="4111625" cy="5486400"/>
          </a:xfrm>
        </p:spPr>
        <p:txBody>
          <a:bodyPr/>
          <a:lstStyle/>
          <a:p>
            <a:r>
              <a:rPr lang="en-US" sz="4300" dirty="0">
                <a:solidFill>
                  <a:srgbClr val="FFFF00"/>
                </a:solidFill>
              </a:rPr>
              <a:t>LEADLESS  PACEMAKER</a:t>
            </a:r>
            <a:r>
              <a:rPr lang="el-GR" sz="4300" dirty="0">
                <a:solidFill>
                  <a:srgbClr val="FFFF00"/>
                </a:solidFill>
              </a:rPr>
              <a:t/>
            </a:r>
            <a:br>
              <a:rPr lang="el-GR" sz="4300" dirty="0">
                <a:solidFill>
                  <a:srgbClr val="FFFF00"/>
                </a:solidFill>
              </a:rPr>
            </a:br>
            <a:endParaRPr lang="en-US" sz="4300" dirty="0"/>
          </a:p>
        </p:txBody>
      </p:sp>
    </p:spTree>
    <p:extLst>
      <p:ext uri="{BB962C8B-B14F-4D97-AF65-F5344CB8AC3E}">
        <p14:creationId xmlns:p14="http://schemas.microsoft.com/office/powerpoint/2010/main" val="501144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Θέση περιεχομένου 3"/>
          <p:cNvPicPr>
            <a:picLocks noGrp="1" noChangeAspect="1"/>
          </p:cNvPicPr>
          <p:nvPr>
            <p:ph idx="1"/>
          </p:nvPr>
        </p:nvPicPr>
        <p:blipFill>
          <a:blip r:embed="rId2">
            <a:extLst>
              <a:ext uri="{28A0092B-C50C-407E-A947-70E740481C1C}">
                <a14:useLocalDpi xmlns:a14="http://schemas.microsoft.com/office/drawing/2010/main" val="0"/>
              </a:ext>
            </a:extLst>
          </a:blip>
          <a:srcRect l="24020" t="35831" r="56924" b="23666"/>
          <a:stretch>
            <a:fillRect/>
          </a:stretch>
        </p:blipFill>
        <p:spPr>
          <a:xfrm>
            <a:off x="9102090" y="2013586"/>
            <a:ext cx="4135756" cy="4941570"/>
          </a:xfrm>
        </p:spPr>
      </p:pic>
      <p:pic>
        <p:nvPicPr>
          <p:cNvPr id="23555" name="Εικόνα 5"/>
          <p:cNvPicPr>
            <a:picLocks noChangeAspect="1"/>
          </p:cNvPicPr>
          <p:nvPr/>
        </p:nvPicPr>
        <p:blipFill>
          <a:blip r:embed="rId3">
            <a:extLst>
              <a:ext uri="{28A0092B-C50C-407E-A947-70E740481C1C}">
                <a14:useLocalDpi xmlns:a14="http://schemas.microsoft.com/office/drawing/2010/main" val="0"/>
              </a:ext>
            </a:extLst>
          </a:blip>
          <a:srcRect l="23952" t="46019" r="51250" b="38275"/>
          <a:stretch>
            <a:fillRect/>
          </a:stretch>
        </p:blipFill>
        <p:spPr bwMode="auto">
          <a:xfrm>
            <a:off x="354330" y="3122296"/>
            <a:ext cx="6715126" cy="3630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9"/>
          <p:cNvSpPr txBox="1">
            <a:spLocks noChangeArrowheads="1"/>
          </p:cNvSpPr>
          <p:nvPr/>
        </p:nvSpPr>
        <p:spPr bwMode="auto">
          <a:xfrm>
            <a:off x="9159240" y="747153"/>
            <a:ext cx="4267200" cy="100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900" b="1" dirty="0">
                <a:solidFill>
                  <a:srgbClr val="FFFF00"/>
                </a:solidFill>
                <a:latin typeface="Calibri" pitchFamily="34" charset="0"/>
              </a:rPr>
              <a:t>MICRA </a:t>
            </a:r>
            <a:r>
              <a:rPr lang="el-GR" sz="2900" b="1" dirty="0">
                <a:solidFill>
                  <a:srgbClr val="FFFF00"/>
                </a:solidFill>
                <a:latin typeface="Calibri" pitchFamily="34" charset="0"/>
              </a:rPr>
              <a:t>  </a:t>
            </a:r>
            <a:r>
              <a:rPr lang="en-US" sz="2900" b="1" dirty="0">
                <a:solidFill>
                  <a:srgbClr val="FFFF00"/>
                </a:solidFill>
                <a:latin typeface="Calibri" pitchFamily="34" charset="0"/>
              </a:rPr>
              <a:t>TPS-27 </a:t>
            </a:r>
            <a:r>
              <a:rPr lang="en-US" sz="2900" b="1" dirty="0" err="1">
                <a:solidFill>
                  <a:srgbClr val="FFFF00"/>
                </a:solidFill>
                <a:cs typeface="Arial" pitchFamily="34" charset="0"/>
              </a:rPr>
              <a:t>Fr</a:t>
            </a:r>
            <a:r>
              <a:rPr lang="en-US" sz="2900" b="1" dirty="0">
                <a:solidFill>
                  <a:srgbClr val="FFFF00"/>
                </a:solidFill>
                <a:cs typeface="Arial" pitchFamily="34" charset="0"/>
              </a:rPr>
              <a:t> sheath</a:t>
            </a:r>
            <a:r>
              <a:rPr lang="en-US" sz="2900" b="1" dirty="0">
                <a:solidFill>
                  <a:srgbClr val="FFFF00"/>
                </a:solidFill>
                <a:latin typeface="Calibri" pitchFamily="34" charset="0"/>
              </a:rPr>
              <a:t> </a:t>
            </a:r>
            <a:endParaRPr lang="el-GR" sz="2900" b="1" dirty="0">
              <a:solidFill>
                <a:srgbClr val="FFFF00"/>
              </a:solidFill>
              <a:latin typeface="Calibri" pitchFamily="34" charset="0"/>
            </a:endParaRPr>
          </a:p>
        </p:txBody>
      </p:sp>
      <p:sp>
        <p:nvSpPr>
          <p:cNvPr id="23557" name="TextBox 10"/>
          <p:cNvSpPr txBox="1">
            <a:spLocks noChangeArrowheads="1"/>
          </p:cNvSpPr>
          <p:nvPr/>
        </p:nvSpPr>
        <p:spPr bwMode="auto">
          <a:xfrm>
            <a:off x="1062990" y="1977390"/>
            <a:ext cx="5202556" cy="55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900" b="1">
                <a:solidFill>
                  <a:srgbClr val="FFFF00"/>
                </a:solidFill>
                <a:latin typeface="Calibri" pitchFamily="34" charset="0"/>
              </a:rPr>
              <a:t>NANOSTIM </a:t>
            </a:r>
            <a:r>
              <a:rPr lang="el-GR" sz="2900" b="1">
                <a:solidFill>
                  <a:srgbClr val="FFFF00"/>
                </a:solidFill>
                <a:latin typeface="Calibri" pitchFamily="34" charset="0"/>
              </a:rPr>
              <a:t>  </a:t>
            </a:r>
            <a:r>
              <a:rPr lang="en-US" sz="2900" b="1">
                <a:solidFill>
                  <a:srgbClr val="FFFF00"/>
                </a:solidFill>
                <a:latin typeface="Calibri" pitchFamily="34" charset="0"/>
              </a:rPr>
              <a:t>LCP-</a:t>
            </a:r>
            <a:r>
              <a:rPr lang="en-US" sz="2900" b="1">
                <a:solidFill>
                  <a:srgbClr val="FFFF00"/>
                </a:solidFill>
                <a:cs typeface="Arial" pitchFamily="34" charset="0"/>
              </a:rPr>
              <a:t> 18 Fr sheath</a:t>
            </a:r>
            <a:endParaRPr lang="el-GR" sz="2900" b="1">
              <a:solidFill>
                <a:srgbClr val="FFFF00"/>
              </a:solidFill>
              <a:latin typeface="Calibri" pitchFamily="34" charset="0"/>
            </a:endParaRPr>
          </a:p>
        </p:txBody>
      </p:sp>
      <p:sp>
        <p:nvSpPr>
          <p:cNvPr id="23558" name="TextBox 11"/>
          <p:cNvSpPr txBox="1">
            <a:spLocks noChangeArrowheads="1"/>
          </p:cNvSpPr>
          <p:nvPr/>
        </p:nvSpPr>
        <p:spPr bwMode="auto">
          <a:xfrm>
            <a:off x="8496300" y="7195186"/>
            <a:ext cx="5593080"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b="1">
                <a:solidFill>
                  <a:srgbClr val="FFFF00"/>
                </a:solidFill>
                <a:latin typeface="Calibri" pitchFamily="34" charset="0"/>
              </a:rPr>
              <a:t>CE Mark 2015 / FDA APPROVAL 2016</a:t>
            </a:r>
            <a:endParaRPr lang="el-GR" b="1">
              <a:solidFill>
                <a:srgbClr val="FFFF00"/>
              </a:solidFill>
              <a:latin typeface="Calibri" pitchFamily="34" charset="0"/>
            </a:endParaRPr>
          </a:p>
        </p:txBody>
      </p:sp>
      <p:sp>
        <p:nvSpPr>
          <p:cNvPr id="23559" name="TextBox 12"/>
          <p:cNvSpPr txBox="1">
            <a:spLocks noChangeArrowheads="1"/>
          </p:cNvSpPr>
          <p:nvPr/>
        </p:nvSpPr>
        <p:spPr bwMode="auto">
          <a:xfrm>
            <a:off x="832486" y="6892290"/>
            <a:ext cx="5593080"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b="1" dirty="0">
                <a:solidFill>
                  <a:srgbClr val="FFFF00"/>
                </a:solidFill>
                <a:latin typeface="Calibri" pitchFamily="34" charset="0"/>
              </a:rPr>
              <a:t> </a:t>
            </a:r>
            <a:r>
              <a:rPr lang="en-US" b="1" dirty="0" smtClean="0">
                <a:solidFill>
                  <a:srgbClr val="FFFF00"/>
                </a:solidFill>
                <a:latin typeface="Calibri" pitchFamily="34" charset="0"/>
              </a:rPr>
              <a:t> </a:t>
            </a:r>
            <a:r>
              <a:rPr lang="en-US" b="1" dirty="0">
                <a:solidFill>
                  <a:srgbClr val="FFFF00"/>
                </a:solidFill>
                <a:latin typeface="Calibri" pitchFamily="34" charset="0"/>
              </a:rPr>
              <a:t>FDA </a:t>
            </a:r>
            <a:r>
              <a:rPr lang="en-US" b="1" dirty="0" smtClean="0">
                <a:solidFill>
                  <a:srgbClr val="FFFF00"/>
                </a:solidFill>
                <a:latin typeface="Calibri" pitchFamily="34" charset="0"/>
              </a:rPr>
              <a:t>APPROVAL     2022 </a:t>
            </a:r>
            <a:endParaRPr lang="el-GR" b="1" dirty="0">
              <a:solidFill>
                <a:srgbClr val="FFFF00"/>
              </a:solidFill>
              <a:latin typeface="Calibri" pitchFamily="34" charset="0"/>
            </a:endParaRPr>
          </a:p>
        </p:txBody>
      </p:sp>
      <p:sp>
        <p:nvSpPr>
          <p:cNvPr id="23560" name="Title 9"/>
          <p:cNvSpPr>
            <a:spLocks noGrp="1"/>
          </p:cNvSpPr>
          <p:nvPr>
            <p:ph type="title"/>
          </p:nvPr>
        </p:nvSpPr>
        <p:spPr>
          <a:xfrm>
            <a:off x="1237852" y="518196"/>
            <a:ext cx="12618720" cy="1181100"/>
          </a:xfrm>
        </p:spPr>
        <p:txBody>
          <a:bodyPr/>
          <a:lstStyle/>
          <a:p>
            <a:r>
              <a:rPr lang="el-GR" b="1" dirty="0" smtClean="0">
                <a:solidFill>
                  <a:srgbClr val="FFFF00"/>
                </a:solidFill>
              </a:rPr>
              <a:t>      </a:t>
            </a:r>
            <a:r>
              <a:rPr lang="en-US" sz="3800" dirty="0">
                <a:solidFill>
                  <a:srgbClr val="FFFF00"/>
                </a:solidFill>
              </a:rPr>
              <a:t>LEADLESS</a:t>
            </a:r>
            <a:r>
              <a:rPr lang="el-GR" sz="3800" dirty="0">
                <a:solidFill>
                  <a:srgbClr val="FFFF00"/>
                </a:solidFill>
              </a:rPr>
              <a:t>   </a:t>
            </a:r>
            <a:r>
              <a:rPr lang="en-US" sz="3800" dirty="0">
                <a:solidFill>
                  <a:srgbClr val="FFFF00"/>
                </a:solidFill>
              </a:rPr>
              <a:t> PACEMAKER</a:t>
            </a:r>
            <a:endParaRPr lang="en-US" sz="3800" dirty="0"/>
          </a:p>
        </p:txBody>
      </p:sp>
    </p:spTree>
    <p:extLst>
      <p:ext uri="{BB962C8B-B14F-4D97-AF65-F5344CB8AC3E}">
        <p14:creationId xmlns:p14="http://schemas.microsoft.com/office/powerpoint/2010/main" val="12804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endParaRPr lang="el-GR"/>
          </a:p>
        </p:txBody>
      </p:sp>
      <p:sp>
        <p:nvSpPr>
          <p:cNvPr id="5" name="Θέση υποσέλιδου 4"/>
          <p:cNvSpPr>
            <a:spLocks noGrp="1"/>
          </p:cNvSpPr>
          <p:nvPr>
            <p:ph type="ftr" sz="quarter" idx="11"/>
          </p:nvPr>
        </p:nvSpPr>
        <p:spPr/>
        <p:txBody>
          <a:bodyPr/>
          <a:lstStyle/>
          <a:p>
            <a:pPr>
              <a:defRPr/>
            </a:pPr>
            <a:endParaRPr lang="el-GR"/>
          </a:p>
        </p:txBody>
      </p:sp>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13</a:t>
            </a:fld>
            <a:endParaRPr lang="el-GR"/>
          </a:p>
        </p:txBody>
      </p:sp>
      <p:sp>
        <p:nvSpPr>
          <p:cNvPr id="7" name="Ορθογώνιο 6"/>
          <p:cNvSpPr/>
          <p:nvPr/>
        </p:nvSpPr>
        <p:spPr>
          <a:xfrm>
            <a:off x="4038922" y="802214"/>
            <a:ext cx="7258910" cy="707886"/>
          </a:xfrm>
          <a:prstGeom prst="rect">
            <a:avLst/>
          </a:prstGeom>
        </p:spPr>
        <p:txBody>
          <a:bodyPr wrap="none">
            <a:spAutoFit/>
          </a:bodyPr>
          <a:lstStyle/>
          <a:p>
            <a:r>
              <a:rPr lang="en-US" sz="4000" b="1" dirty="0" err="1">
                <a:solidFill>
                  <a:srgbClr val="FFFF00"/>
                </a:solidFill>
              </a:rPr>
              <a:t>Aveir</a:t>
            </a:r>
            <a:r>
              <a:rPr lang="en-US" sz="4000" b="1" dirty="0">
                <a:solidFill>
                  <a:srgbClr val="FFFF00"/>
                </a:solidFill>
              </a:rPr>
              <a:t> DR i2i </a:t>
            </a:r>
            <a:r>
              <a:rPr lang="en-US" sz="4000" b="1" dirty="0" smtClean="0">
                <a:solidFill>
                  <a:srgbClr val="FFFF00"/>
                </a:solidFill>
              </a:rPr>
              <a:t>Study  (ongoing)</a:t>
            </a:r>
            <a:endParaRPr lang="en-US" sz="4000" b="1" dirty="0">
              <a:solidFill>
                <a:srgbClr val="FFFF00"/>
              </a:solidFill>
            </a:endParaRPr>
          </a:p>
        </p:txBody>
      </p:sp>
      <p:pic>
        <p:nvPicPr>
          <p:cNvPr id="184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1144" y="2688608"/>
            <a:ext cx="6186855" cy="4283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1302" y="2320119"/>
            <a:ext cx="6471392" cy="5297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Ορθογώνιο 2"/>
          <p:cNvSpPr/>
          <p:nvPr/>
        </p:nvSpPr>
        <p:spPr>
          <a:xfrm>
            <a:off x="8715806" y="3702082"/>
            <a:ext cx="630301" cy="461665"/>
          </a:xfrm>
          <a:prstGeom prst="rect">
            <a:avLst/>
          </a:prstGeom>
        </p:spPr>
        <p:txBody>
          <a:bodyPr wrap="none">
            <a:spAutoFit/>
          </a:bodyPr>
          <a:lstStyle/>
          <a:p>
            <a:r>
              <a:rPr lang="en-US" sz="2400" b="1" dirty="0" smtClean="0">
                <a:solidFill>
                  <a:srgbClr val="FF0000"/>
                </a:solidFill>
              </a:rPr>
              <a:t>RA</a:t>
            </a:r>
            <a:endParaRPr lang="el-GR" dirty="0"/>
          </a:p>
        </p:txBody>
      </p:sp>
      <p:sp>
        <p:nvSpPr>
          <p:cNvPr id="4" name="Ορθογώνιο 3"/>
          <p:cNvSpPr/>
          <p:nvPr/>
        </p:nvSpPr>
        <p:spPr>
          <a:xfrm>
            <a:off x="10376494" y="6344046"/>
            <a:ext cx="537519" cy="400110"/>
          </a:xfrm>
          <a:prstGeom prst="rect">
            <a:avLst/>
          </a:prstGeom>
        </p:spPr>
        <p:txBody>
          <a:bodyPr wrap="none">
            <a:spAutoFit/>
          </a:bodyPr>
          <a:lstStyle/>
          <a:p>
            <a:r>
              <a:rPr lang="en-US" sz="2000" b="1" dirty="0">
                <a:solidFill>
                  <a:srgbClr val="FF0000"/>
                </a:solidFill>
              </a:rPr>
              <a:t>RV</a:t>
            </a:r>
            <a:endParaRPr lang="el-GR" dirty="0"/>
          </a:p>
        </p:txBody>
      </p:sp>
    </p:spTree>
    <p:extLst>
      <p:ext uri="{BB962C8B-B14F-4D97-AF65-F5344CB8AC3E}">
        <p14:creationId xmlns:p14="http://schemas.microsoft.com/office/powerpoint/2010/main" val="24983608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Slide97"/>
          <p:cNvPicPr>
            <a:picLocks noGrp="1"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746760" y="1414450"/>
            <a:ext cx="11748136" cy="6608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Ορθογώνιο 1"/>
          <p:cNvSpPr>
            <a:spLocks noChangeArrowheads="1"/>
          </p:cNvSpPr>
          <p:nvPr/>
        </p:nvSpPr>
        <p:spPr bwMode="auto">
          <a:xfrm>
            <a:off x="4044316" y="432436"/>
            <a:ext cx="5993130" cy="70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n-US" sz="3800">
                <a:solidFill>
                  <a:srgbClr val="FFFF00"/>
                </a:solidFill>
                <a:cs typeface="Arial" pitchFamily="34" charset="0"/>
              </a:rPr>
              <a:t>ESC   GUIDELINES  2021</a:t>
            </a:r>
            <a:endParaRPr lang="el-GR" sz="3800"/>
          </a:p>
        </p:txBody>
      </p:sp>
      <p:cxnSp>
        <p:nvCxnSpPr>
          <p:cNvPr id="3" name="Ευθεία γραμμή σύνδεσης 2"/>
          <p:cNvCxnSpPr/>
          <p:nvPr/>
        </p:nvCxnSpPr>
        <p:spPr>
          <a:xfrm>
            <a:off x="3575713" y="3725839"/>
            <a:ext cx="4148920" cy="0"/>
          </a:xfrm>
          <a:prstGeom prst="line">
            <a:avLst/>
          </a:prstGeom>
          <a:ln w="28575" cap="sq">
            <a:solidFill>
              <a:srgbClr val="FF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8" name="Ευθεία γραμμή σύνδεσης 7"/>
          <p:cNvCxnSpPr/>
          <p:nvPr/>
        </p:nvCxnSpPr>
        <p:spPr>
          <a:xfrm>
            <a:off x="1653653" y="4103427"/>
            <a:ext cx="7656395" cy="0"/>
          </a:xfrm>
          <a:prstGeom prst="line">
            <a:avLst/>
          </a:prstGeom>
          <a:ln w="28575" cap="sq">
            <a:solidFill>
              <a:srgbClr val="FF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Ευθεία γραμμή σύνδεσης 8"/>
          <p:cNvCxnSpPr/>
          <p:nvPr/>
        </p:nvCxnSpPr>
        <p:spPr>
          <a:xfrm>
            <a:off x="4044316" y="5152030"/>
            <a:ext cx="5222514" cy="0"/>
          </a:xfrm>
          <a:prstGeom prst="line">
            <a:avLst/>
          </a:prstGeom>
          <a:ln w="28575" cap="sq">
            <a:solidFill>
              <a:srgbClr val="FF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1" name="Ευθεία γραμμή σύνδεσης 10"/>
          <p:cNvCxnSpPr/>
          <p:nvPr/>
        </p:nvCxnSpPr>
        <p:spPr>
          <a:xfrm>
            <a:off x="1653653" y="5438633"/>
            <a:ext cx="2390663" cy="0"/>
          </a:xfrm>
          <a:prstGeom prst="line">
            <a:avLst/>
          </a:prstGeom>
          <a:ln w="28575" cap="sq">
            <a:solidFill>
              <a:srgbClr val="FF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Ευθεία γραμμή σύνδεσης 11"/>
          <p:cNvCxnSpPr/>
          <p:nvPr/>
        </p:nvCxnSpPr>
        <p:spPr>
          <a:xfrm>
            <a:off x="1653653" y="4380931"/>
            <a:ext cx="2618096" cy="0"/>
          </a:xfrm>
          <a:prstGeom prst="line">
            <a:avLst/>
          </a:prstGeom>
          <a:ln w="28575" cap="sq">
            <a:solidFill>
              <a:srgbClr val="FF0000"/>
            </a:solidFill>
            <a:prstDash val="soli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63391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extLst>
          </p:cNvPr>
          <p:cNvSpPr>
            <a:spLocks noGrp="1"/>
          </p:cNvSpPr>
          <p:nvPr>
            <p:ph idx="1"/>
          </p:nvPr>
        </p:nvSpPr>
        <p:spPr>
          <a:xfrm>
            <a:off x="1005840" y="1384936"/>
            <a:ext cx="12618720" cy="5680710"/>
          </a:xfrm>
        </p:spPr>
        <p:txBody>
          <a:bodyPr rtlCol="0">
            <a:normAutofit fontScale="92500" lnSpcReduction="10000"/>
          </a:bodyPr>
          <a:lstStyle/>
          <a:p>
            <a:pPr>
              <a:buFont typeface="Wingdings" panose="05000000000000000000" pitchFamily="2" charset="2"/>
              <a:buChar char="Ø"/>
              <a:defRPr/>
            </a:pPr>
            <a:endParaRPr lang="el-GR" sz="4300" dirty="0"/>
          </a:p>
          <a:p>
            <a:pPr>
              <a:buFont typeface="Wingdings" panose="05000000000000000000" pitchFamily="2" charset="2"/>
              <a:buChar char="Ø"/>
              <a:defRPr/>
            </a:pPr>
            <a:r>
              <a:rPr lang="en-US" sz="4300" cap="none" dirty="0" smtClean="0"/>
              <a:t>  </a:t>
            </a:r>
            <a:r>
              <a:rPr lang="el-GR" sz="4300" cap="none" dirty="0" smtClean="0">
                <a:solidFill>
                  <a:srgbClr val="FFFF00"/>
                </a:solidFill>
              </a:rPr>
              <a:t>μηχανική τριγλώχινα βαλβίδα</a:t>
            </a:r>
            <a:endParaRPr lang="en-US" sz="4300" cap="none" dirty="0" smtClean="0">
              <a:solidFill>
                <a:srgbClr val="FFFF00"/>
              </a:solidFill>
            </a:endParaRPr>
          </a:p>
          <a:p>
            <a:pPr>
              <a:buFont typeface="Wingdings" panose="05000000000000000000" pitchFamily="2" charset="2"/>
              <a:buChar char="Ø"/>
              <a:defRPr/>
            </a:pPr>
            <a:endParaRPr lang="en-US" sz="4300" cap="none" dirty="0" smtClean="0"/>
          </a:p>
          <a:p>
            <a:pPr>
              <a:buFont typeface="Wingdings" panose="05000000000000000000" pitchFamily="2" charset="2"/>
              <a:buChar char="Ø"/>
              <a:defRPr/>
            </a:pPr>
            <a:r>
              <a:rPr lang="el-GR" sz="4300" cap="none" dirty="0" smtClean="0"/>
              <a:t> </a:t>
            </a:r>
            <a:r>
              <a:rPr lang="en-US" sz="4300" cap="none" dirty="0" smtClean="0"/>
              <a:t> </a:t>
            </a:r>
            <a:r>
              <a:rPr lang="el-GR" sz="4300" cap="none" dirty="0" smtClean="0"/>
              <a:t>άλλες εμφυτευμένες καρδιακές συσκευές</a:t>
            </a:r>
          </a:p>
          <a:p>
            <a:pPr>
              <a:buFont typeface="Wingdings" panose="05000000000000000000" pitchFamily="2" charset="2"/>
              <a:buChar char="Ø"/>
              <a:defRPr/>
            </a:pPr>
            <a:endParaRPr lang="el-GR" sz="4300" cap="none" dirty="0" smtClean="0"/>
          </a:p>
          <a:p>
            <a:pPr>
              <a:buFont typeface="Wingdings" panose="05000000000000000000" pitchFamily="2" charset="2"/>
              <a:buChar char="Ø"/>
              <a:defRPr/>
            </a:pPr>
            <a:r>
              <a:rPr lang="el-GR" sz="4300" cap="none" dirty="0" smtClean="0"/>
              <a:t> </a:t>
            </a:r>
            <a:r>
              <a:rPr lang="en-US" sz="4300" cap="none" dirty="0" smtClean="0"/>
              <a:t> </a:t>
            </a:r>
            <a:r>
              <a:rPr lang="el-GR" sz="4300" cap="none" dirty="0" smtClean="0"/>
              <a:t>νοσογόνος παχυσαρκία ( δυσχερής τηλεμετρία )</a:t>
            </a:r>
          </a:p>
          <a:p>
            <a:pPr>
              <a:buFont typeface="Wingdings" panose="05000000000000000000" pitchFamily="2" charset="2"/>
              <a:buChar char="Ø"/>
              <a:defRPr/>
            </a:pPr>
            <a:endParaRPr lang="el-GR" sz="4300" cap="none" dirty="0" smtClean="0"/>
          </a:p>
          <a:p>
            <a:pPr>
              <a:buFont typeface="Wingdings" panose="05000000000000000000" pitchFamily="2" charset="2"/>
              <a:buChar char="Ø"/>
              <a:defRPr/>
            </a:pPr>
            <a:r>
              <a:rPr lang="el-GR" sz="4300" cap="none" dirty="0" smtClean="0"/>
              <a:t> </a:t>
            </a:r>
            <a:r>
              <a:rPr lang="en-US" sz="4300" cap="none" dirty="0" smtClean="0"/>
              <a:t> </a:t>
            </a:r>
            <a:r>
              <a:rPr lang="el-GR" sz="4300" cap="none" dirty="0" smtClean="0"/>
              <a:t>αλλεργία σε  τιτάνιο,  </a:t>
            </a:r>
            <a:r>
              <a:rPr lang="el-GR" sz="4300" cap="none" dirty="0" err="1" smtClean="0"/>
              <a:t>νιτινόλη</a:t>
            </a:r>
            <a:r>
              <a:rPr lang="en-US" sz="4300" cap="none" dirty="0" smtClean="0"/>
              <a:t>, </a:t>
            </a:r>
            <a:r>
              <a:rPr lang="el-GR" sz="4300" cap="none" dirty="0" smtClean="0"/>
              <a:t> </a:t>
            </a:r>
            <a:r>
              <a:rPr lang="el-GR" sz="4300" cap="none" dirty="0" err="1" smtClean="0"/>
              <a:t>σκιαστικά</a:t>
            </a:r>
            <a:r>
              <a:rPr lang="el-GR" sz="4300" cap="none" dirty="0" smtClean="0"/>
              <a:t>-</a:t>
            </a:r>
          </a:p>
          <a:p>
            <a:pPr>
              <a:defRPr/>
            </a:pPr>
            <a:r>
              <a:rPr lang="el-GR" sz="4300" cap="none"/>
              <a:t> </a:t>
            </a:r>
            <a:r>
              <a:rPr lang="el-GR" sz="4300" cap="none" smtClean="0"/>
              <a:t> </a:t>
            </a:r>
            <a:r>
              <a:rPr lang="el-GR" sz="4300" cap="none" dirty="0" smtClean="0"/>
              <a:t>ηπαρίνη / δυσανεξία </a:t>
            </a:r>
            <a:r>
              <a:rPr lang="el-GR" sz="4300" cap="none" smtClean="0"/>
              <a:t>στη  δεξαμεθαζόνη</a:t>
            </a:r>
            <a:endParaRPr lang="en-US" sz="4300" cap="none" dirty="0" smtClean="0"/>
          </a:p>
          <a:p>
            <a:pPr>
              <a:buFont typeface="Wingdings" panose="05000000000000000000" pitchFamily="2" charset="2"/>
              <a:buChar char="Ø"/>
              <a:defRPr/>
            </a:pPr>
            <a:endParaRPr lang="en-US" sz="4300" cap="none" dirty="0" smtClean="0">
              <a:solidFill>
                <a:schemeClr val="bg1"/>
              </a:solidFill>
            </a:endParaRPr>
          </a:p>
          <a:p>
            <a:pPr>
              <a:buFont typeface="Wingdings" panose="05000000000000000000" pitchFamily="2" charset="2"/>
              <a:buChar char="Ø"/>
              <a:defRPr/>
            </a:pPr>
            <a:r>
              <a:rPr lang="en-US" sz="4300" i="1" cap="none" dirty="0" smtClean="0">
                <a:solidFill>
                  <a:srgbClr val="FFC000"/>
                </a:solidFill>
              </a:rPr>
              <a:t> </a:t>
            </a:r>
            <a:r>
              <a:rPr lang="el-GR" sz="4300" i="1" cap="none" dirty="0" smtClean="0">
                <a:solidFill>
                  <a:srgbClr val="FFC000"/>
                </a:solidFill>
              </a:rPr>
              <a:t> </a:t>
            </a:r>
            <a:r>
              <a:rPr lang="el-GR" sz="4300" cap="none" dirty="0" smtClean="0">
                <a:solidFill>
                  <a:srgbClr val="FFC000"/>
                </a:solidFill>
              </a:rPr>
              <a:t>φίλτρα κάτω κοίλης φλέβας</a:t>
            </a:r>
          </a:p>
          <a:p>
            <a:pPr>
              <a:buFont typeface="Wingdings" panose="05000000000000000000" pitchFamily="2" charset="2"/>
              <a:buChar char="Ø"/>
              <a:defRPr/>
            </a:pPr>
            <a:endParaRPr lang="el-GR" sz="4300" cap="none" dirty="0" smtClean="0">
              <a:solidFill>
                <a:srgbClr val="FFC000"/>
              </a:solidFill>
            </a:endParaRPr>
          </a:p>
          <a:p>
            <a:pPr>
              <a:buFont typeface="Wingdings" panose="05000000000000000000" pitchFamily="2" charset="2"/>
              <a:buChar char="Ø"/>
              <a:defRPr/>
            </a:pPr>
            <a:r>
              <a:rPr lang="en-US" sz="4300" i="1" cap="none" dirty="0" smtClean="0">
                <a:solidFill>
                  <a:srgbClr val="FFC000"/>
                </a:solidFill>
              </a:rPr>
              <a:t> </a:t>
            </a:r>
            <a:r>
              <a:rPr lang="el-GR" sz="4300" i="1" cap="none" dirty="0" smtClean="0">
                <a:solidFill>
                  <a:srgbClr val="FFC000"/>
                </a:solidFill>
              </a:rPr>
              <a:t> </a:t>
            </a:r>
            <a:r>
              <a:rPr lang="el-GR" sz="4300" cap="none" dirty="0" smtClean="0">
                <a:solidFill>
                  <a:srgbClr val="FFC000"/>
                </a:solidFill>
              </a:rPr>
              <a:t>ακατάλληλη ανατομία μηριαίας φλέβας </a:t>
            </a:r>
          </a:p>
          <a:p>
            <a:pPr>
              <a:buFont typeface="Wingdings" panose="05000000000000000000" pitchFamily="2" charset="2"/>
              <a:buChar char="Ø"/>
              <a:defRPr/>
            </a:pPr>
            <a:endParaRPr lang="el-GR" sz="4300" cap="none" dirty="0" smtClean="0">
              <a:solidFill>
                <a:srgbClr val="FFC000"/>
              </a:solidFill>
            </a:endParaRPr>
          </a:p>
          <a:p>
            <a:pPr>
              <a:defRPr/>
            </a:pPr>
            <a:r>
              <a:rPr lang="el-GR" sz="4300" cap="none" dirty="0" smtClean="0">
                <a:solidFill>
                  <a:srgbClr val="FFC000"/>
                </a:solidFill>
              </a:rPr>
              <a:t>  (διάμετρος, στένωση, απόφραξη, </a:t>
            </a:r>
            <a:r>
              <a:rPr lang="el-GR" sz="4300" cap="none" dirty="0" err="1" smtClean="0">
                <a:solidFill>
                  <a:srgbClr val="FFC000"/>
                </a:solidFill>
              </a:rPr>
              <a:t>ελίκωση</a:t>
            </a:r>
            <a:r>
              <a:rPr lang="el-GR" sz="4300" cap="none" dirty="0" smtClean="0">
                <a:solidFill>
                  <a:srgbClr val="FFC000"/>
                </a:solidFill>
              </a:rPr>
              <a:t> </a:t>
            </a:r>
            <a:r>
              <a:rPr lang="el-GR" sz="4300" i="1" cap="none" dirty="0" smtClean="0">
                <a:solidFill>
                  <a:srgbClr val="FFC000"/>
                </a:solidFill>
              </a:rPr>
              <a:t>)</a:t>
            </a:r>
          </a:p>
          <a:p>
            <a:pPr>
              <a:buFont typeface="Wingdings" panose="05000000000000000000" pitchFamily="2" charset="2"/>
              <a:buChar char="Ø"/>
              <a:defRPr/>
            </a:pPr>
            <a:endParaRPr lang="el-GR" sz="4300" dirty="0">
              <a:solidFill>
                <a:schemeClr val="bg1"/>
              </a:solidFill>
            </a:endParaRPr>
          </a:p>
          <a:p>
            <a:pPr>
              <a:defRPr/>
            </a:pPr>
            <a:endParaRPr lang="el-GR" dirty="0"/>
          </a:p>
        </p:txBody>
      </p:sp>
      <p:sp>
        <p:nvSpPr>
          <p:cNvPr id="24579" name="TextBox 5"/>
          <p:cNvSpPr txBox="1">
            <a:spLocks noChangeArrowheads="1"/>
          </p:cNvSpPr>
          <p:nvPr/>
        </p:nvSpPr>
        <p:spPr bwMode="auto">
          <a:xfrm>
            <a:off x="584836" y="7334250"/>
            <a:ext cx="891400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9728" tIns="54864" rIns="109728" bIns="54864">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l-GR" b="1" i="1" dirty="0">
                <a:solidFill>
                  <a:srgbClr val="FFFF00"/>
                </a:solidFill>
                <a:latin typeface="Calibri" pitchFamily="34" charset="0"/>
              </a:rPr>
              <a:t>(</a:t>
            </a:r>
            <a:r>
              <a:rPr lang="en-US" b="1" i="1" dirty="0">
                <a:solidFill>
                  <a:srgbClr val="FFFF00"/>
                </a:solidFill>
                <a:latin typeface="Calibri" pitchFamily="34" charset="0"/>
              </a:rPr>
              <a:t> </a:t>
            </a:r>
            <a:r>
              <a:rPr lang="el-GR" b="1" i="1" dirty="0">
                <a:solidFill>
                  <a:srgbClr val="FFFF00"/>
                </a:solidFill>
                <a:latin typeface="Calibri" pitchFamily="34" charset="0"/>
              </a:rPr>
              <a:t> </a:t>
            </a:r>
            <a:r>
              <a:rPr lang="en-US" b="1" i="1" dirty="0" err="1">
                <a:solidFill>
                  <a:srgbClr val="FFFF00"/>
                </a:solidFill>
                <a:latin typeface="Calibri" pitchFamily="34" charset="0"/>
              </a:rPr>
              <a:t>Micra</a:t>
            </a:r>
            <a:r>
              <a:rPr lang="en-US" b="1" i="1" dirty="0">
                <a:solidFill>
                  <a:srgbClr val="FFFF00"/>
                </a:solidFill>
                <a:latin typeface="Calibri" pitchFamily="34" charset="0"/>
              </a:rPr>
              <a:t> </a:t>
            </a:r>
            <a:r>
              <a:rPr lang="en-US" b="1" i="1" dirty="0" err="1">
                <a:solidFill>
                  <a:srgbClr val="FFFF00"/>
                </a:solidFill>
                <a:latin typeface="Calibri" pitchFamily="34" charset="0"/>
              </a:rPr>
              <a:t>Transcatheter</a:t>
            </a:r>
            <a:r>
              <a:rPr lang="en-US" b="1" i="1" dirty="0">
                <a:solidFill>
                  <a:srgbClr val="FFFF00"/>
                </a:solidFill>
                <a:latin typeface="Calibri" pitchFamily="34" charset="0"/>
              </a:rPr>
              <a:t> Pacing system – PRODUCT SPECIFICATION 2016 )</a:t>
            </a:r>
            <a:endParaRPr lang="el-GR" b="1" i="1" dirty="0">
              <a:solidFill>
                <a:srgbClr val="FFFF00"/>
              </a:solidFill>
              <a:latin typeface="Calibri" pitchFamily="34" charset="0"/>
            </a:endParaRPr>
          </a:p>
        </p:txBody>
      </p:sp>
      <p:sp>
        <p:nvSpPr>
          <p:cNvPr id="24580" name="Title 5"/>
          <p:cNvSpPr>
            <a:spLocks noGrp="1"/>
          </p:cNvSpPr>
          <p:nvPr>
            <p:ph type="title"/>
          </p:nvPr>
        </p:nvSpPr>
        <p:spPr>
          <a:xfrm>
            <a:off x="925518" y="95535"/>
            <a:ext cx="12618720" cy="1590676"/>
          </a:xfrm>
        </p:spPr>
        <p:txBody>
          <a:bodyPr>
            <a:normAutofit/>
          </a:bodyPr>
          <a:lstStyle/>
          <a:p>
            <a:r>
              <a:rPr lang="en-US" sz="3600" b="1" dirty="0" smtClean="0">
                <a:solidFill>
                  <a:srgbClr val="FFFF00"/>
                </a:solidFill>
              </a:rPr>
              <a:t>      </a:t>
            </a:r>
            <a:r>
              <a:rPr lang="en-US" sz="3600" b="0" dirty="0" smtClean="0">
                <a:solidFill>
                  <a:srgbClr val="FFFF00"/>
                </a:solidFill>
              </a:rPr>
              <a:t>      </a:t>
            </a:r>
            <a:r>
              <a:rPr lang="en-US" sz="3600" b="1" dirty="0" smtClean="0">
                <a:solidFill>
                  <a:srgbClr val="FFFF00"/>
                </a:solidFill>
              </a:rPr>
              <a:t>      </a:t>
            </a:r>
            <a:br>
              <a:rPr lang="en-US" sz="3600" b="1" dirty="0" smtClean="0">
                <a:solidFill>
                  <a:srgbClr val="FFFF00"/>
                </a:solidFill>
              </a:rPr>
            </a:br>
            <a:r>
              <a:rPr lang="en-US" sz="3600" dirty="0">
                <a:solidFill>
                  <a:srgbClr val="FFFF00"/>
                </a:solidFill>
              </a:rPr>
              <a:t> </a:t>
            </a:r>
            <a:r>
              <a:rPr lang="en-US" sz="3600" dirty="0" smtClean="0">
                <a:solidFill>
                  <a:srgbClr val="FFFF00"/>
                </a:solidFill>
              </a:rPr>
              <a:t>                 </a:t>
            </a:r>
            <a:r>
              <a:rPr lang="el-GR" sz="3600" b="1" dirty="0" err="1" smtClean="0">
                <a:solidFill>
                  <a:srgbClr val="FFFF00"/>
                </a:solidFill>
              </a:rPr>
              <a:t>αντενδειξεισ</a:t>
            </a:r>
            <a:r>
              <a:rPr lang="el-GR" sz="3600" b="1" dirty="0" smtClean="0">
                <a:solidFill>
                  <a:srgbClr val="FFFF00"/>
                </a:solidFill>
              </a:rPr>
              <a:t> (</a:t>
            </a:r>
            <a:r>
              <a:rPr lang="en-US" sz="3600" b="1" dirty="0" err="1" smtClean="0">
                <a:solidFill>
                  <a:srgbClr val="FFFF00"/>
                </a:solidFill>
              </a:rPr>
              <a:t>fda</a:t>
            </a:r>
            <a:r>
              <a:rPr lang="el-GR" sz="3600" b="1" dirty="0" smtClean="0">
                <a:solidFill>
                  <a:srgbClr val="FFFF00"/>
                </a:solidFill>
              </a:rPr>
              <a:t>)</a:t>
            </a:r>
            <a:endParaRPr lang="en-US" sz="3600" dirty="0" smtClean="0"/>
          </a:p>
        </p:txBody>
      </p:sp>
    </p:spTree>
    <p:extLst>
      <p:ext uri="{BB962C8B-B14F-4D97-AF65-F5344CB8AC3E}">
        <p14:creationId xmlns:p14="http://schemas.microsoft.com/office/powerpoint/2010/main" val="35333606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 xmlns:a16="http://schemas.microsoft.com/office/drawing/2014/main" id="{CC2A117F-F6C9-8E44-8C5C-02872E5A7515}"/>
              </a:ext>
            </a:extLst>
          </p:cNvPr>
          <p:cNvSpPr/>
          <p:nvPr/>
        </p:nvSpPr>
        <p:spPr>
          <a:xfrm>
            <a:off x="0" y="3346704"/>
            <a:ext cx="14630400" cy="4206240"/>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pic>
        <p:nvPicPr>
          <p:cNvPr id="7" name="Picture 6">
            <a:extLst>
              <a:ext uri="{FF2B5EF4-FFF2-40B4-BE49-F238E27FC236}">
                <a16:creationId xmlns="" xmlns:a16="http://schemas.microsoft.com/office/drawing/2014/main" id="{F83716B4-E638-8D46-B7EC-8F8232C7CCC9}"/>
              </a:ext>
            </a:extLst>
          </p:cNvPr>
          <p:cNvPicPr>
            <a:picLocks noChangeAspect="1"/>
          </p:cNvPicPr>
          <p:nvPr/>
        </p:nvPicPr>
        <p:blipFill>
          <a:blip r:embed="rId2"/>
          <a:stretch>
            <a:fillRect/>
          </a:stretch>
        </p:blipFill>
        <p:spPr>
          <a:xfrm>
            <a:off x="297688" y="3191256"/>
            <a:ext cx="14255750" cy="4105656"/>
          </a:xfrm>
          <a:prstGeom prst="rect">
            <a:avLst/>
          </a:prstGeom>
        </p:spPr>
      </p:pic>
      <p:sp>
        <p:nvSpPr>
          <p:cNvPr id="2" name="Slide Number Placeholder 1">
            <a:extLst>
              <a:ext uri="{FF2B5EF4-FFF2-40B4-BE49-F238E27FC236}">
                <a16:creationId xmlns="" xmlns:a16="http://schemas.microsoft.com/office/drawing/2014/main" id="{B65F8793-4FC4-8346-8D73-C8361F30A358}"/>
              </a:ext>
            </a:extLst>
          </p:cNvPr>
          <p:cNvSpPr>
            <a:spLocks noGrp="1"/>
          </p:cNvSpPr>
          <p:nvPr>
            <p:ph type="sldNum" sz="quarter" idx="11"/>
          </p:nvPr>
        </p:nvSpPr>
        <p:spPr/>
        <p:txBody>
          <a:bodyPr/>
          <a:lstStyle/>
          <a:p>
            <a:fld id="{A3032E39-2DD7-6341-87B9-9AB98FE36691}" type="slidenum">
              <a:rPr lang="en-US" smtClean="0"/>
              <a:pPr/>
              <a:t>16</a:t>
            </a:fld>
            <a:endParaRPr lang="en-US" dirty="0"/>
          </a:p>
        </p:txBody>
      </p:sp>
      <p:sp>
        <p:nvSpPr>
          <p:cNvPr id="4" name="Title 3">
            <a:extLst>
              <a:ext uri="{FF2B5EF4-FFF2-40B4-BE49-F238E27FC236}">
                <a16:creationId xmlns="" xmlns:a16="http://schemas.microsoft.com/office/drawing/2014/main" id="{11F1A3B6-22C0-334E-85EF-53A59EB59B97}"/>
              </a:ext>
            </a:extLst>
          </p:cNvPr>
          <p:cNvSpPr>
            <a:spLocks noGrp="1"/>
          </p:cNvSpPr>
          <p:nvPr>
            <p:ph type="title"/>
          </p:nvPr>
        </p:nvSpPr>
        <p:spPr>
          <a:xfrm>
            <a:off x="455613" y="475352"/>
            <a:ext cx="13716000" cy="320040"/>
          </a:xfrm>
        </p:spPr>
        <p:txBody>
          <a:bodyPr/>
          <a:lstStyle/>
          <a:p>
            <a:r>
              <a:rPr lang="en-US" sz="2700" spc="-5" dirty="0">
                <a:solidFill>
                  <a:srgbClr val="001E46"/>
                </a:solidFill>
                <a:latin typeface="Arial" panose="020B0604020202020204" pitchFamily="34" charset="0"/>
                <a:cs typeface="Arial" panose="020B0604020202020204" pitchFamily="34" charset="0"/>
              </a:rPr>
              <a:t>SAME, STREAMLINED procedure</a:t>
            </a:r>
            <a:endParaRPr lang="en-US" sz="2700"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 xmlns:a16="http://schemas.microsoft.com/office/drawing/2014/main" id="{B912A5BB-421B-E742-9618-848A99D4A81A}"/>
              </a:ext>
            </a:extLst>
          </p:cNvPr>
          <p:cNvSpPr>
            <a:spLocks noGrp="1"/>
          </p:cNvSpPr>
          <p:nvPr>
            <p:ph type="body" sz="quarter" idx="13"/>
          </p:nvPr>
        </p:nvSpPr>
        <p:spPr/>
        <p:txBody>
          <a:bodyPr/>
          <a:lstStyle/>
          <a:p>
            <a:r>
              <a:rPr lang="en-US" sz="2700" spc="-5" dirty="0">
                <a:solidFill>
                  <a:srgbClr val="004B87"/>
                </a:solidFill>
                <a:latin typeface="Arial" panose="020B0604020202020204" pitchFamily="34" charset="0"/>
                <a:cs typeface="Arial" panose="020B0604020202020204" pitchFamily="34" charset="0"/>
              </a:rPr>
              <a:t>Implant tools</a:t>
            </a:r>
            <a:endParaRPr lang="en-US" sz="27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 xmlns:a16="http://schemas.microsoft.com/office/drawing/2014/main" id="{C184C2CE-A162-F34C-AC75-62AFFF30301E}"/>
              </a:ext>
            </a:extLst>
          </p:cNvPr>
          <p:cNvSpPr/>
          <p:nvPr/>
        </p:nvSpPr>
        <p:spPr>
          <a:xfrm>
            <a:off x="1884033" y="4156889"/>
            <a:ext cx="4528318" cy="1128514"/>
          </a:xfrm>
          <a:prstGeom prst="rect">
            <a:avLst/>
          </a:prstGeom>
        </p:spPr>
        <p:txBody>
          <a:bodyPr wrap="square">
            <a:spAutoFit/>
          </a:bodyPr>
          <a:lstStyle/>
          <a:p>
            <a:pPr>
              <a:spcBef>
                <a:spcPts val="400"/>
              </a:spcBef>
            </a:pPr>
            <a:r>
              <a:rPr lang="en-US" sz="1600" b="1" spc="-5" dirty="0">
                <a:solidFill>
                  <a:schemeClr val="accent1"/>
                </a:solidFill>
                <a:latin typeface="Arial" panose="020B0604020202020204" pitchFamily="34" charset="0"/>
                <a:cs typeface="Arial" panose="020B0604020202020204" pitchFamily="34" charset="0"/>
              </a:rPr>
              <a:t>Micra Integrated Delivery Catheter</a:t>
            </a:r>
          </a:p>
          <a:p>
            <a:pPr>
              <a:spcBef>
                <a:spcPts val="400"/>
              </a:spcBef>
            </a:pPr>
            <a:r>
              <a:rPr lang="en-US" sz="1600" dirty="0">
                <a:latin typeface="Arial" panose="020B0604020202020204" pitchFamily="34" charset="0"/>
                <a:cs typeface="Arial" panose="020B0604020202020204" pitchFamily="34" charset="0"/>
              </a:rPr>
              <a:t>105 cm long catheter system with a handle that controls deflection and deployment of the Micra pacing capsule</a:t>
            </a:r>
            <a:r>
              <a:rPr lang="en-US" sz="1600" baseline="30000" dirty="0">
                <a:latin typeface="Arial" panose="020B0604020202020204" pitchFamily="34" charset="0"/>
                <a:cs typeface="Arial" panose="020B0604020202020204" pitchFamily="34" charset="0"/>
              </a:rPr>
              <a:t>11</a:t>
            </a:r>
          </a:p>
        </p:txBody>
      </p:sp>
      <p:sp>
        <p:nvSpPr>
          <p:cNvPr id="11" name="Title 3">
            <a:extLst>
              <a:ext uri="{FF2B5EF4-FFF2-40B4-BE49-F238E27FC236}">
                <a16:creationId xmlns="" xmlns:a16="http://schemas.microsoft.com/office/drawing/2014/main" id="{17C4FE5D-480B-1449-A829-DB4C1391D372}"/>
              </a:ext>
            </a:extLst>
          </p:cNvPr>
          <p:cNvSpPr txBox="1">
            <a:spLocks/>
          </p:cNvSpPr>
          <p:nvPr/>
        </p:nvSpPr>
        <p:spPr>
          <a:xfrm>
            <a:off x="12691423" y="1637816"/>
            <a:ext cx="1591505" cy="469273"/>
          </a:xfrm>
          <a:prstGeom prst="rect">
            <a:avLst/>
          </a:prstGeom>
        </p:spPr>
        <p:txBody>
          <a:bodyPr>
            <a:noAutofit/>
          </a:bodyPr>
          <a:lstStyle>
            <a:lvl1pPr algn="l" defTabSz="548457" rtl="0" eaLnBrk="1" latinLnBrk="0" hangingPunct="1">
              <a:lnSpc>
                <a:spcPct val="70000"/>
              </a:lnSpc>
              <a:spcBef>
                <a:spcPct val="0"/>
              </a:spcBef>
              <a:buNone/>
              <a:defRPr sz="2800" b="1" i="0" kern="1200" cap="all">
                <a:solidFill>
                  <a:schemeClr val="tx1"/>
                </a:solidFill>
                <a:latin typeface="Effra"/>
                <a:ea typeface="+mj-ea"/>
                <a:cs typeface="+mj-cs"/>
              </a:defRPr>
            </a:lvl1pPr>
          </a:lstStyle>
          <a:p>
            <a:pPr defTabSz="731258">
              <a:lnSpc>
                <a:spcPct val="80000"/>
              </a:lnSpc>
              <a:defRPr/>
            </a:pPr>
            <a:r>
              <a:rPr lang="en-US" sz="4000" dirty="0">
                <a:solidFill>
                  <a:srgbClr val="FF0000"/>
                </a:solidFill>
                <a:latin typeface="Arial" panose="020B0604020202020204" pitchFamily="34" charset="0"/>
                <a:cs typeface="Arial" panose="020B0604020202020204" pitchFamily="34" charset="0"/>
              </a:rPr>
              <a:t>&gt; 99</a:t>
            </a:r>
            <a:r>
              <a:rPr lang="en-US" sz="4000" baseline="30000" dirty="0">
                <a:solidFill>
                  <a:srgbClr val="FF0000"/>
                </a:solidFill>
                <a:latin typeface="Arial" panose="020B0604020202020204" pitchFamily="34" charset="0"/>
                <a:cs typeface="Arial" panose="020B0604020202020204" pitchFamily="34" charset="0"/>
              </a:rPr>
              <a:t>%</a:t>
            </a:r>
            <a:endParaRPr lang="en-US" sz="4000" b="0" dirty="0">
              <a:solidFill>
                <a:srgbClr val="FF0000"/>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 xmlns:a16="http://schemas.microsoft.com/office/drawing/2014/main" id="{B8F39708-E455-BF42-BD03-C4373C39C595}"/>
              </a:ext>
            </a:extLst>
          </p:cNvPr>
          <p:cNvSpPr/>
          <p:nvPr/>
        </p:nvSpPr>
        <p:spPr>
          <a:xfrm>
            <a:off x="12728947" y="2108641"/>
            <a:ext cx="1489973" cy="482422"/>
          </a:xfrm>
          <a:prstGeom prst="rect">
            <a:avLst/>
          </a:prstGeom>
        </p:spPr>
        <p:txBody>
          <a:bodyPr wrap="square">
            <a:noAutofit/>
          </a:bodyPr>
          <a:lstStyle/>
          <a:p>
            <a:pPr defTabSz="457037">
              <a:defRPr/>
            </a:pPr>
            <a:r>
              <a:rPr lang="en-US" sz="1400" dirty="0">
                <a:solidFill>
                  <a:schemeClr val="accent6">
                    <a:lumMod val="50000"/>
                  </a:schemeClr>
                </a:solidFill>
                <a:latin typeface="Arial" panose="020B0604020202020204" pitchFamily="34" charset="0"/>
                <a:cs typeface="Arial" panose="020B0604020202020204" pitchFamily="34" charset="0"/>
              </a:rPr>
              <a:t>Implant success</a:t>
            </a:r>
            <a:r>
              <a:rPr lang="en-US" sz="1400" baseline="30000" dirty="0">
                <a:solidFill>
                  <a:schemeClr val="accent6">
                    <a:lumMod val="50000"/>
                  </a:schemeClr>
                </a:solidFill>
                <a:latin typeface="Arial" panose="020B0604020202020204" pitchFamily="34" charset="0"/>
                <a:cs typeface="Arial" panose="020B0604020202020204" pitchFamily="34" charset="0"/>
              </a:rPr>
              <a:t>3,4</a:t>
            </a:r>
          </a:p>
        </p:txBody>
      </p:sp>
      <p:sp>
        <p:nvSpPr>
          <p:cNvPr id="13" name="Rectangle 12">
            <a:extLst>
              <a:ext uri="{FF2B5EF4-FFF2-40B4-BE49-F238E27FC236}">
                <a16:creationId xmlns="" xmlns:a16="http://schemas.microsoft.com/office/drawing/2014/main" id="{28ED955B-A2D0-CB48-BC0E-3F14446C1633}"/>
              </a:ext>
            </a:extLst>
          </p:cNvPr>
          <p:cNvSpPr/>
          <p:nvPr/>
        </p:nvSpPr>
        <p:spPr>
          <a:xfrm>
            <a:off x="12569864" y="1240587"/>
            <a:ext cx="1685493" cy="1685493"/>
          </a:xfrm>
          <a:prstGeom prst="rect">
            <a:avLst/>
          </a:prstGeom>
          <a:noFill/>
          <a:ln w="76200" cap="sq">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rtlCol="0" anchor="t" anchorCtr="0"/>
          <a:lstStyle/>
          <a:p>
            <a:pPr defTabSz="457037">
              <a:lnSpc>
                <a:spcPct val="90000"/>
              </a:lnSpc>
            </a:pPr>
            <a:endParaRPr lang="en-US" sz="2133" dirty="0">
              <a:solidFill>
                <a:srgbClr val="66686A"/>
              </a:solidFill>
              <a:latin typeface="Effra"/>
            </a:endParaRPr>
          </a:p>
        </p:txBody>
      </p:sp>
      <p:sp>
        <p:nvSpPr>
          <p:cNvPr id="14" name="Rectangle 13">
            <a:extLst>
              <a:ext uri="{FF2B5EF4-FFF2-40B4-BE49-F238E27FC236}">
                <a16:creationId xmlns="" xmlns:a16="http://schemas.microsoft.com/office/drawing/2014/main" id="{2F85CE1A-8536-6E47-B722-9CE8550E33AE}"/>
              </a:ext>
            </a:extLst>
          </p:cNvPr>
          <p:cNvSpPr/>
          <p:nvPr/>
        </p:nvSpPr>
        <p:spPr>
          <a:xfrm>
            <a:off x="418937" y="1572768"/>
            <a:ext cx="5414704" cy="1785104"/>
          </a:xfrm>
          <a:prstGeom prst="rect">
            <a:avLst/>
          </a:prstGeom>
        </p:spPr>
        <p:txBody>
          <a:bodyPr wrap="square">
            <a:spAutoFit/>
          </a:bodyPr>
          <a:lstStyle/>
          <a:p>
            <a:pPr>
              <a:spcBef>
                <a:spcPts val="400"/>
              </a:spcBef>
            </a:pPr>
            <a:r>
              <a:rPr lang="en-US" sz="2000" b="1" spc="-5" dirty="0">
                <a:solidFill>
                  <a:schemeClr val="accent1"/>
                </a:solidFill>
                <a:latin typeface="Arial" panose="020B0604020202020204" pitchFamily="34" charset="0"/>
                <a:cs typeface="Arial" panose="020B0604020202020204" pitchFamily="34" charset="0"/>
              </a:rPr>
              <a:t>Smooth Vessel Navigation with the Micra</a:t>
            </a:r>
            <a:r>
              <a:rPr lang="en-US" sz="2000" b="1" spc="-5" baseline="30000" dirty="0">
                <a:solidFill>
                  <a:schemeClr val="accent1"/>
                </a:solidFill>
                <a:latin typeface="Arial" panose="020B0604020202020204" pitchFamily="34" charset="0"/>
                <a:cs typeface="Arial" panose="020B0604020202020204" pitchFamily="34" charset="0"/>
              </a:rPr>
              <a:t>™</a:t>
            </a:r>
            <a:r>
              <a:rPr lang="en-US" sz="2000" b="1" spc="-5" dirty="0">
                <a:solidFill>
                  <a:schemeClr val="accent1"/>
                </a:solidFill>
                <a:latin typeface="Arial" panose="020B0604020202020204" pitchFamily="34" charset="0"/>
                <a:cs typeface="Arial" panose="020B0604020202020204" pitchFamily="34" charset="0"/>
              </a:rPr>
              <a:t> Introducer</a:t>
            </a:r>
          </a:p>
          <a:p>
            <a:pPr marL="182880" indent="-182880">
              <a:spcBef>
                <a:spcPts val="400"/>
              </a:spcBef>
              <a:buFont typeface="Wingdings" panose="05000000000000000000" pitchFamily="2" charset="2"/>
              <a:buChar char="§"/>
            </a:pPr>
            <a:r>
              <a:rPr lang="en-US" sz="2000" dirty="0">
                <a:latin typeface="Arial" panose="020B0604020202020204" pitchFamily="34" charset="0"/>
                <a:cs typeface="Arial" panose="020B0604020202020204" pitchFamily="34" charset="0"/>
              </a:rPr>
              <a:t>Lubricious hydrophilic coating</a:t>
            </a:r>
          </a:p>
          <a:p>
            <a:pPr marL="182880" indent="-182880">
              <a:spcBef>
                <a:spcPts val="400"/>
              </a:spcBef>
              <a:buFont typeface="Wingdings" panose="05000000000000000000" pitchFamily="2" charset="2"/>
              <a:buChar char="§"/>
            </a:pPr>
            <a:r>
              <a:rPr lang="en-US" sz="2000" dirty="0">
                <a:solidFill>
                  <a:srgbClr val="FF0000"/>
                </a:solidFill>
                <a:latin typeface="Arial" panose="020B0604020202020204" pitchFamily="34" charset="0"/>
                <a:cs typeface="Arial" panose="020B0604020202020204" pitchFamily="34" charset="0"/>
              </a:rPr>
              <a:t>23 Fr inner diameter (27 Fr outer diameter)</a:t>
            </a:r>
          </a:p>
          <a:p>
            <a:pPr marL="182880" indent="-182880">
              <a:spcBef>
                <a:spcPts val="400"/>
              </a:spcBef>
              <a:buFont typeface="Wingdings" panose="05000000000000000000" pitchFamily="2" charset="2"/>
              <a:buChar char="§"/>
            </a:pPr>
            <a:r>
              <a:rPr lang="en-US" sz="2000" dirty="0">
                <a:latin typeface="Arial" panose="020B0604020202020204" pitchFamily="34" charset="0"/>
                <a:cs typeface="Arial" panose="020B0604020202020204" pitchFamily="34" charset="0"/>
              </a:rPr>
              <a:t>Silicone oil-coated dilator tip</a:t>
            </a:r>
          </a:p>
        </p:txBody>
      </p:sp>
      <p:sp>
        <p:nvSpPr>
          <p:cNvPr id="15" name="TextBox 14">
            <a:extLst>
              <a:ext uri="{FF2B5EF4-FFF2-40B4-BE49-F238E27FC236}">
                <a16:creationId xmlns="" xmlns:a16="http://schemas.microsoft.com/office/drawing/2014/main" id="{36549831-8108-B543-9975-D5B98CAEB5D7}"/>
              </a:ext>
            </a:extLst>
          </p:cNvPr>
          <p:cNvSpPr txBox="1"/>
          <p:nvPr/>
        </p:nvSpPr>
        <p:spPr>
          <a:xfrm>
            <a:off x="5400369" y="6795879"/>
            <a:ext cx="7250806" cy="592429"/>
          </a:xfrm>
          <a:prstGeom prst="rect">
            <a:avLst/>
          </a:prstGeom>
          <a:noFill/>
        </p:spPr>
        <p:txBody>
          <a:bodyPr wrap="square" lIns="0" tIns="0" rIns="0" bIns="0" rtlCol="0" anchor="t" anchorCtr="0">
            <a:noAutofit/>
          </a:bodyPr>
          <a:lstStyle/>
          <a:p>
            <a:endParaRPr lang="en-US" sz="900" dirty="0">
              <a:solidFill>
                <a:schemeClr val="accent5"/>
              </a:solidFill>
              <a:latin typeface="Effra" panose="020B0603020203020204" pitchFamily="34" charset="0"/>
            </a:endParaRPr>
          </a:p>
        </p:txBody>
      </p:sp>
      <p:pic>
        <p:nvPicPr>
          <p:cNvPr id="10" name="Picture 9">
            <a:extLst>
              <a:ext uri="{FF2B5EF4-FFF2-40B4-BE49-F238E27FC236}">
                <a16:creationId xmlns="" xmlns:a16="http://schemas.microsoft.com/office/drawing/2014/main" id="{420F1239-12F6-FF40-AF84-0B418CBD551F}"/>
              </a:ext>
            </a:extLst>
          </p:cNvPr>
          <p:cNvPicPr>
            <a:picLocks noChangeAspect="1"/>
          </p:cNvPicPr>
          <p:nvPr/>
        </p:nvPicPr>
        <p:blipFill>
          <a:blip r:embed="rId3"/>
          <a:stretch>
            <a:fillRect/>
          </a:stretch>
        </p:blipFill>
        <p:spPr>
          <a:xfrm>
            <a:off x="5495544" y="1444752"/>
            <a:ext cx="6400800" cy="1828800"/>
          </a:xfrm>
          <a:prstGeom prst="rect">
            <a:avLst/>
          </a:prstGeom>
        </p:spPr>
      </p:pic>
    </p:spTree>
    <p:extLst>
      <p:ext uri="{BB962C8B-B14F-4D97-AF65-F5344CB8AC3E}">
        <p14:creationId xmlns:p14="http://schemas.microsoft.com/office/powerpoint/2010/main" val="1299150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endParaRPr lang="el-GR"/>
          </a:p>
        </p:txBody>
      </p:sp>
      <p:sp>
        <p:nvSpPr>
          <p:cNvPr id="3" name="Θέση περιεχομένου 2"/>
          <p:cNvSpPr>
            <a:spLocks noGrp="1"/>
          </p:cNvSpPr>
          <p:nvPr>
            <p:ph idx="1"/>
          </p:nvPr>
        </p:nvSpPr>
        <p:spPr/>
        <p:txBody>
          <a:bodyPr/>
          <a:lstStyle/>
          <a:p>
            <a:endParaRPr lang="el-GR" dirty="0"/>
          </a:p>
        </p:txBody>
      </p:sp>
      <p:sp>
        <p:nvSpPr>
          <p:cNvPr id="4" name="Θέση ημερομηνίας 3"/>
          <p:cNvSpPr>
            <a:spLocks noGrp="1"/>
          </p:cNvSpPr>
          <p:nvPr>
            <p:ph type="dt" sz="half" idx="10"/>
          </p:nvPr>
        </p:nvSpPr>
        <p:spPr/>
        <p:txBody>
          <a:bodyPr/>
          <a:lstStyle/>
          <a:p>
            <a:pPr>
              <a:defRPr/>
            </a:pPr>
            <a:fld id="{560689D0-FF24-4AF1-8547-490A91AFC064}" type="datetime1">
              <a:rPr lang="el-GR" smtClean="0"/>
              <a:t>3/5/2023</a:t>
            </a:fld>
            <a:endParaRPr lang="el-GR"/>
          </a:p>
        </p:txBody>
      </p:sp>
      <p:sp>
        <p:nvSpPr>
          <p:cNvPr id="5" name="Θέση υποσέλιδου 4"/>
          <p:cNvSpPr>
            <a:spLocks noGrp="1"/>
          </p:cNvSpPr>
          <p:nvPr>
            <p:ph type="ftr" sz="quarter" idx="11"/>
          </p:nvPr>
        </p:nvSpPr>
        <p:spPr/>
        <p:txBody>
          <a:bodyPr/>
          <a:lstStyle/>
          <a:p>
            <a:pPr>
              <a:defRPr/>
            </a:pPr>
            <a:endParaRPr lang="el-GR"/>
          </a:p>
        </p:txBody>
      </p:sp>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17</a:t>
            </a:fld>
            <a:endParaRPr lang="el-GR"/>
          </a:p>
        </p:txBody>
      </p:sp>
      <p:graphicFrame>
        <p:nvGraphicFramePr>
          <p:cNvPr id="7" name="Αντικείμενο 6"/>
          <p:cNvGraphicFramePr>
            <a:graphicFrameLocks noChangeAspect="1"/>
          </p:cNvGraphicFramePr>
          <p:nvPr>
            <p:extLst>
              <p:ext uri="{D42A27DB-BD31-4B8C-83A1-F6EECF244321}">
                <p14:modId xmlns:p14="http://schemas.microsoft.com/office/powerpoint/2010/main" val="4211764659"/>
              </p:ext>
            </p:extLst>
          </p:nvPr>
        </p:nvGraphicFramePr>
        <p:xfrm>
          <a:off x="6699250" y="3825875"/>
          <a:ext cx="1231900" cy="576263"/>
        </p:xfrm>
        <a:graphic>
          <a:graphicData uri="http://schemas.openxmlformats.org/presentationml/2006/ole">
            <mc:AlternateContent xmlns:mc="http://schemas.openxmlformats.org/markup-compatibility/2006">
              <mc:Choice xmlns:v="urn:schemas-microsoft-com:vml" Requires="v">
                <p:oleObj spid="_x0000_s14387" name="Αντικείμενο κελύφους συσκευασίας" showAsIcon="1" r:id="rId3" imgW="1231920" imgH="575640" progId="Package">
                  <p:embed/>
                </p:oleObj>
              </mc:Choice>
              <mc:Fallback>
                <p:oleObj name="Αντικείμενο κελύφους συσκευασίας" showAsIcon="1" r:id="rId3" imgW="1231920" imgH="575640" progId="Package">
                  <p:embed/>
                  <p:pic>
                    <p:nvPicPr>
                      <p:cNvPr id="0" name=""/>
                      <p:cNvPicPr/>
                      <p:nvPr/>
                    </p:nvPicPr>
                    <p:blipFill>
                      <a:blip r:embed="rId4"/>
                      <a:stretch>
                        <a:fillRect/>
                      </a:stretch>
                    </p:blipFill>
                    <p:spPr>
                      <a:xfrm>
                        <a:off x="6699250" y="3825875"/>
                        <a:ext cx="1231900" cy="576263"/>
                      </a:xfrm>
                      <a:prstGeom prst="rect">
                        <a:avLst/>
                      </a:prstGeom>
                    </p:spPr>
                  </p:pic>
                </p:oleObj>
              </mc:Fallback>
            </mc:AlternateContent>
          </a:graphicData>
        </a:graphic>
      </p:graphicFrame>
    </p:spTree>
    <p:extLst>
      <p:ext uri="{BB962C8B-B14F-4D97-AF65-F5344CB8AC3E}">
        <p14:creationId xmlns:p14="http://schemas.microsoft.com/office/powerpoint/2010/main" val="30854122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C667B62E-32F2-DF47-8162-F3FFC00ED2AA}"/>
              </a:ext>
            </a:extLst>
          </p:cNvPr>
          <p:cNvSpPr>
            <a:spLocks noGrp="1"/>
          </p:cNvSpPr>
          <p:nvPr>
            <p:ph type="sldNum" sz="quarter" idx="11"/>
          </p:nvPr>
        </p:nvSpPr>
        <p:spPr/>
        <p:txBody>
          <a:bodyPr/>
          <a:lstStyle/>
          <a:p>
            <a:fld id="{A3032E39-2DD7-6341-87B9-9AB98FE36691}" type="slidenum">
              <a:rPr lang="en-US" smtClean="0"/>
              <a:pPr/>
              <a:t>18</a:t>
            </a:fld>
            <a:endParaRPr lang="en-US" dirty="0"/>
          </a:p>
        </p:txBody>
      </p:sp>
      <p:sp>
        <p:nvSpPr>
          <p:cNvPr id="4" name="Title 3">
            <a:extLst>
              <a:ext uri="{FF2B5EF4-FFF2-40B4-BE49-F238E27FC236}">
                <a16:creationId xmlns="" xmlns:a16="http://schemas.microsoft.com/office/drawing/2014/main" id="{0218FA4B-76C7-744F-B5B9-F6E529970FFF}"/>
              </a:ext>
            </a:extLst>
          </p:cNvPr>
          <p:cNvSpPr>
            <a:spLocks noGrp="1"/>
          </p:cNvSpPr>
          <p:nvPr>
            <p:ph type="title"/>
          </p:nvPr>
        </p:nvSpPr>
        <p:spPr/>
        <p:txBody>
          <a:bodyPr/>
          <a:lstStyle/>
          <a:p>
            <a:r>
              <a:rPr lang="en-US" sz="2700" dirty="0">
                <a:latin typeface="Arial" panose="020B0604020202020204" pitchFamily="34" charset="0"/>
                <a:cs typeface="Arial" panose="020B0604020202020204" pitchFamily="34" charset="0"/>
              </a:rPr>
              <a:t>Testing fixation</a:t>
            </a:r>
          </a:p>
        </p:txBody>
      </p:sp>
      <p:sp>
        <p:nvSpPr>
          <p:cNvPr id="6" name="Content Placeholder 5">
            <a:extLst>
              <a:ext uri="{FF2B5EF4-FFF2-40B4-BE49-F238E27FC236}">
                <a16:creationId xmlns="" xmlns:a16="http://schemas.microsoft.com/office/drawing/2014/main" id="{BAF9971E-CD97-0845-9793-D47FA0B4AA6B}"/>
              </a:ext>
            </a:extLst>
          </p:cNvPr>
          <p:cNvSpPr>
            <a:spLocks noGrp="1"/>
          </p:cNvSpPr>
          <p:nvPr>
            <p:ph idx="1"/>
          </p:nvPr>
        </p:nvSpPr>
        <p:spPr>
          <a:xfrm>
            <a:off x="459401" y="1341532"/>
            <a:ext cx="13713799" cy="960980"/>
          </a:xfrm>
        </p:spPr>
        <p:txBody>
          <a:bodyPr/>
          <a:lstStyle/>
          <a:p>
            <a:pPr marL="0" indent="0">
              <a:buNone/>
            </a:pPr>
            <a:r>
              <a:rPr lang="en-US" sz="2400" b="1" dirty="0">
                <a:solidFill>
                  <a:schemeClr val="accent1"/>
                </a:solidFill>
                <a:latin typeface="Arial" panose="020B0604020202020204" pitchFamily="34" charset="0"/>
                <a:cs typeface="Arial" panose="020B0604020202020204" pitchFamily="34" charset="0"/>
              </a:rPr>
              <a:t>“Pull and hold” test </a:t>
            </a:r>
          </a:p>
          <a:p>
            <a:pPr marL="0" indent="0">
              <a:buNone/>
            </a:pPr>
            <a:r>
              <a:rPr lang="en-US" dirty="0">
                <a:latin typeface="Arial" panose="020B0604020202020204" pitchFamily="34" charset="0"/>
                <a:cs typeface="Arial" panose="020B0604020202020204" pitchFamily="34" charset="0"/>
              </a:rPr>
              <a:t>2 tines have 15x the holding force necessary to hold the device in place.</a:t>
            </a:r>
            <a:r>
              <a:rPr lang="en-US" baseline="30000" dirty="0">
                <a:latin typeface="Arial" panose="020B0604020202020204" pitchFamily="34" charset="0"/>
                <a:cs typeface="Arial" panose="020B0604020202020204" pitchFamily="34" charset="0"/>
              </a:rPr>
              <a:t>19</a:t>
            </a:r>
          </a:p>
        </p:txBody>
      </p:sp>
      <p:sp>
        <p:nvSpPr>
          <p:cNvPr id="7" name="TextBox 6">
            <a:extLst>
              <a:ext uri="{FF2B5EF4-FFF2-40B4-BE49-F238E27FC236}">
                <a16:creationId xmlns="" xmlns:a16="http://schemas.microsoft.com/office/drawing/2014/main" id="{F675EC98-8089-7F4B-B919-F72F23108345}"/>
              </a:ext>
            </a:extLst>
          </p:cNvPr>
          <p:cNvSpPr txBox="1"/>
          <p:nvPr/>
        </p:nvSpPr>
        <p:spPr>
          <a:xfrm>
            <a:off x="243068" y="3483980"/>
            <a:ext cx="0" cy="0"/>
          </a:xfrm>
          <a:prstGeom prst="rect">
            <a:avLst/>
          </a:prstGeom>
          <a:noFill/>
        </p:spPr>
        <p:txBody>
          <a:bodyPr wrap="none" lIns="0" tIns="0" rIns="0" bIns="0" rtlCol="0" anchor="t" anchorCtr="0">
            <a:noAutofit/>
          </a:bodyPr>
          <a:lstStyle/>
          <a:p>
            <a:pPr marL="115888" indent="-115888">
              <a:lnSpc>
                <a:spcPts val="1900"/>
              </a:lnSpc>
              <a:buFont typeface="Wingdings" charset="2"/>
              <a:buChar char="§"/>
            </a:pPr>
            <a:endParaRPr lang="en-US" sz="1600" dirty="0">
              <a:latin typeface="Effra"/>
              <a:cs typeface="Effra"/>
            </a:endParaRPr>
          </a:p>
        </p:txBody>
      </p:sp>
      <p:pic>
        <p:nvPicPr>
          <p:cNvPr id="3" name="18_Fluoro_Tug Test_1g_RAO_CAT_01" descr="18_Fluoro_Tug Test_1g_RAO_CAT_01">
            <a:hlinkClick r:id="" action="ppaction://media"/>
            <a:extLst>
              <a:ext uri="{FF2B5EF4-FFF2-40B4-BE49-F238E27FC236}">
                <a16:creationId xmlns="" xmlns:a16="http://schemas.microsoft.com/office/drawing/2014/main" id="{BDB6C1E4-27AC-BC49-83BE-CCA91E2ED4E4}"/>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03527" y="2692544"/>
            <a:ext cx="3937165" cy="3445019"/>
          </a:xfrm>
          <a:prstGeom prst="rect">
            <a:avLst/>
          </a:prstGeom>
        </p:spPr>
      </p:pic>
      <p:pic>
        <p:nvPicPr>
          <p:cNvPr id="5" name="Slide 15 Tug test animation" descr="Slide 15 Tug test animation">
            <a:hlinkClick r:id="" action="ppaction://media"/>
            <a:extLst>
              <a:ext uri="{FF2B5EF4-FFF2-40B4-BE49-F238E27FC236}">
                <a16:creationId xmlns="" xmlns:a16="http://schemas.microsoft.com/office/drawing/2014/main" id="{C0835B13-E2A3-C944-875B-F8CD46785C05}"/>
              </a:ext>
            </a:extLst>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4765386" y="2692545"/>
            <a:ext cx="4607214" cy="3423317"/>
          </a:xfrm>
          <a:prstGeom prst="rect">
            <a:avLst/>
          </a:prstGeom>
        </p:spPr>
      </p:pic>
    </p:spTree>
    <p:extLst>
      <p:ext uri="{BB962C8B-B14F-4D97-AF65-F5344CB8AC3E}">
        <p14:creationId xmlns:p14="http://schemas.microsoft.com/office/powerpoint/2010/main" val="3985289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334"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630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3"/>
                </p:tgtEl>
              </p:cMediaNode>
            </p:video>
            <p:seq concurrent="1" nextAc="seek">
              <p:cTn id="12" restart="whenNotActive" fill="hold" evtFilter="cancelBubble" nodeType="interactiveSeq">
                <p:stCondLst>
                  <p:cond evt="onClick" delay="0">
                    <p:tgtEl>
                      <p:spTgt spid="3"/>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3"/>
                                        </p:tgtEl>
                                      </p:cBhvr>
                                    </p:cmd>
                                  </p:childTnLst>
                                </p:cTn>
                              </p:par>
                            </p:childTnLst>
                          </p:cTn>
                        </p:par>
                      </p:childTnLst>
                    </p:cTn>
                  </p:par>
                </p:childTnLst>
              </p:cTn>
              <p:nextCondLst>
                <p:cond evt="onClick" delay="0">
                  <p:tgtEl>
                    <p:spTgt spid="3"/>
                  </p:tgtEl>
                </p:cond>
              </p:nextCondLst>
            </p:seq>
            <p:video>
              <p:cMediaNode vol="80000">
                <p:cTn id="17" fill="hold" display="0">
                  <p:stCondLst>
                    <p:cond delay="indefinite"/>
                  </p:stCondLst>
                </p:cTn>
                <p:tgtEl>
                  <p:spTgt spid="5"/>
                </p:tgtEl>
              </p:cMediaNode>
            </p:video>
            <p:seq concurrent="1" nextAc="seek">
              <p:cTn id="18" restart="whenNotActive" fill="hold" evtFilter="cancelBubble" nodeType="interactiveSeq">
                <p:stCondLst>
                  <p:cond evt="onClick" delay="0">
                    <p:tgtEl>
                      <p:spTgt spid="5"/>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endParaRPr lang="el-GR"/>
          </a:p>
        </p:txBody>
      </p:sp>
      <p:sp>
        <p:nvSpPr>
          <p:cNvPr id="3" name="Θέση περιεχομένου 2"/>
          <p:cNvSpPr>
            <a:spLocks noGrp="1"/>
          </p:cNvSpPr>
          <p:nvPr>
            <p:ph idx="1"/>
          </p:nvPr>
        </p:nvSpPr>
        <p:spPr/>
        <p:txBody>
          <a:bodyPr/>
          <a:lstStyle/>
          <a:p>
            <a:endParaRPr lang="el-GR" dirty="0"/>
          </a:p>
        </p:txBody>
      </p:sp>
      <p:sp>
        <p:nvSpPr>
          <p:cNvPr id="4" name="Θέση ημερομηνίας 3"/>
          <p:cNvSpPr>
            <a:spLocks noGrp="1"/>
          </p:cNvSpPr>
          <p:nvPr>
            <p:ph type="dt" sz="half" idx="10"/>
          </p:nvPr>
        </p:nvSpPr>
        <p:spPr/>
        <p:txBody>
          <a:bodyPr/>
          <a:lstStyle/>
          <a:p>
            <a:pPr>
              <a:defRPr/>
            </a:pPr>
            <a:fld id="{021BCCA7-7718-4613-94AB-6B41EF35C0F4}" type="datetime1">
              <a:rPr lang="el-GR" smtClean="0"/>
              <a:t>3/5/2023</a:t>
            </a:fld>
            <a:endParaRPr lang="el-GR"/>
          </a:p>
        </p:txBody>
      </p:sp>
      <p:sp>
        <p:nvSpPr>
          <p:cNvPr id="5" name="Θέση υποσέλιδου 4"/>
          <p:cNvSpPr>
            <a:spLocks noGrp="1"/>
          </p:cNvSpPr>
          <p:nvPr>
            <p:ph type="ftr" sz="quarter" idx="11"/>
          </p:nvPr>
        </p:nvSpPr>
        <p:spPr/>
        <p:txBody>
          <a:bodyPr/>
          <a:lstStyle/>
          <a:p>
            <a:pPr>
              <a:defRPr/>
            </a:pPr>
            <a:endParaRPr lang="el-GR"/>
          </a:p>
        </p:txBody>
      </p:sp>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19</a:t>
            </a:fld>
            <a:endParaRPr lang="el-GR"/>
          </a:p>
        </p:txBody>
      </p:sp>
      <p:graphicFrame>
        <p:nvGraphicFramePr>
          <p:cNvPr id="7" name="Αντικείμενο 6"/>
          <p:cNvGraphicFramePr>
            <a:graphicFrameLocks noChangeAspect="1"/>
          </p:cNvGraphicFramePr>
          <p:nvPr>
            <p:extLst>
              <p:ext uri="{D42A27DB-BD31-4B8C-83A1-F6EECF244321}">
                <p14:modId xmlns:p14="http://schemas.microsoft.com/office/powerpoint/2010/main" val="1859589915"/>
              </p:ext>
            </p:extLst>
          </p:nvPr>
        </p:nvGraphicFramePr>
        <p:xfrm>
          <a:off x="6699250" y="3825875"/>
          <a:ext cx="1231900" cy="576263"/>
        </p:xfrm>
        <a:graphic>
          <a:graphicData uri="http://schemas.openxmlformats.org/presentationml/2006/ole">
            <mc:AlternateContent xmlns:mc="http://schemas.openxmlformats.org/markup-compatibility/2006">
              <mc:Choice xmlns:v="urn:schemas-microsoft-com:vml" Requires="v">
                <p:oleObj spid="_x0000_s15412" name="Αντικείμενο κελύφους συσκευασίας" showAsIcon="1" r:id="rId3" imgW="1231920" imgH="575640" progId="Package">
                  <p:embed/>
                </p:oleObj>
              </mc:Choice>
              <mc:Fallback>
                <p:oleObj name="Αντικείμενο κελύφους συσκευασίας" showAsIcon="1" r:id="rId3" imgW="1231920" imgH="575640" progId="Package">
                  <p:embed/>
                  <p:pic>
                    <p:nvPicPr>
                      <p:cNvPr id="0" name=""/>
                      <p:cNvPicPr/>
                      <p:nvPr/>
                    </p:nvPicPr>
                    <p:blipFill>
                      <a:blip r:embed="rId4"/>
                      <a:stretch>
                        <a:fillRect/>
                      </a:stretch>
                    </p:blipFill>
                    <p:spPr>
                      <a:xfrm>
                        <a:off x="6699250" y="3825875"/>
                        <a:ext cx="1231900" cy="576263"/>
                      </a:xfrm>
                      <a:prstGeom prst="rect">
                        <a:avLst/>
                      </a:prstGeom>
                    </p:spPr>
                  </p:pic>
                </p:oleObj>
              </mc:Fallback>
            </mc:AlternateContent>
          </a:graphicData>
        </a:graphic>
      </p:graphicFrame>
    </p:spTree>
    <p:extLst>
      <p:ext uri="{BB962C8B-B14F-4D97-AF65-F5344CB8AC3E}">
        <p14:creationId xmlns:p14="http://schemas.microsoft.com/office/powerpoint/2010/main" val="314200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p:cNvSpPr>
            <a:spLocks noGrp="1"/>
          </p:cNvSpPr>
          <p:nvPr>
            <p:ph type="sldNum" sz="quarter" idx="12"/>
          </p:nvPr>
        </p:nvSpPr>
        <p:spPr/>
        <p:txBody>
          <a:bodyPr/>
          <a:lstStyle/>
          <a:p>
            <a:pPr>
              <a:defRPr/>
            </a:pPr>
            <a:fld id="{64322389-068C-4132-9725-7EC533045CFC}" type="slidenum">
              <a:rPr lang="el-GR" smtClean="0"/>
              <a:pPr>
                <a:defRPr/>
              </a:pPr>
              <a:t>2</a:t>
            </a:fld>
            <a:endParaRPr lang="el-GR"/>
          </a:p>
        </p:txBody>
      </p:sp>
      <p:sp>
        <p:nvSpPr>
          <p:cNvPr id="5" name="Ορθογώνιο 4"/>
          <p:cNvSpPr/>
          <p:nvPr/>
        </p:nvSpPr>
        <p:spPr>
          <a:xfrm>
            <a:off x="2579426" y="2374710"/>
            <a:ext cx="9048466" cy="882678"/>
          </a:xfrm>
          <a:prstGeom prst="rect">
            <a:avLst/>
          </a:prstGeom>
        </p:spPr>
        <p:txBody>
          <a:bodyPr wrap="square">
            <a:spAutoFit/>
          </a:bodyPr>
          <a:lstStyle/>
          <a:p>
            <a:pPr>
              <a:lnSpc>
                <a:spcPct val="107000"/>
              </a:lnSpc>
              <a:spcAft>
                <a:spcPts val="960"/>
              </a:spcAft>
            </a:pPr>
            <a:r>
              <a:rPr lang="en-US" sz="4800" b="1" dirty="0">
                <a:solidFill>
                  <a:srgbClr val="FFFF00"/>
                </a:solidFill>
                <a:latin typeface="Calibri" pitchFamily="34" charset="0"/>
                <a:ea typeface="Calibri" pitchFamily="34" charset="0"/>
                <a:cs typeface="Times New Roman" pitchFamily="18" charset="0"/>
              </a:rPr>
              <a:t>NO CONFLICT   </a:t>
            </a:r>
            <a:r>
              <a:rPr lang="en-US" sz="4800" b="1" dirty="0" smtClean="0">
                <a:solidFill>
                  <a:srgbClr val="FFFF00"/>
                </a:solidFill>
                <a:latin typeface="Calibri" pitchFamily="34" charset="0"/>
                <a:ea typeface="Calibri" pitchFamily="34" charset="0"/>
                <a:cs typeface="Times New Roman" pitchFamily="18" charset="0"/>
              </a:rPr>
              <a:t> OF     INTEREST</a:t>
            </a:r>
            <a:endParaRPr lang="en-US" sz="4800" b="1" dirty="0">
              <a:solidFill>
                <a:srgbClr val="FFFF00"/>
              </a:solidFill>
              <a:latin typeface="Calibri" pitchFamily="34" charset="0"/>
              <a:ea typeface="Calibri" pitchFamily="34" charset="0"/>
              <a:cs typeface="Times New Roman" pitchFamily="18" charset="0"/>
            </a:endParaRPr>
          </a:p>
        </p:txBody>
      </p:sp>
    </p:spTree>
    <p:extLst>
      <p:ext uri="{BB962C8B-B14F-4D97-AF65-F5344CB8AC3E}">
        <p14:creationId xmlns:p14="http://schemas.microsoft.com/office/powerpoint/2010/main" val="3517407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endParaRPr lang="el-GR"/>
          </a:p>
        </p:txBody>
      </p:sp>
      <p:sp>
        <p:nvSpPr>
          <p:cNvPr id="3" name="Θέση περιεχομένου 2"/>
          <p:cNvSpPr>
            <a:spLocks noGrp="1"/>
          </p:cNvSpPr>
          <p:nvPr>
            <p:ph idx="1"/>
          </p:nvPr>
        </p:nvSpPr>
        <p:spPr/>
        <p:txBody>
          <a:bodyPr/>
          <a:lstStyle/>
          <a:p>
            <a:endParaRPr lang="el-GR" dirty="0"/>
          </a:p>
        </p:txBody>
      </p:sp>
      <p:sp>
        <p:nvSpPr>
          <p:cNvPr id="4" name="Θέση ημερομηνίας 3"/>
          <p:cNvSpPr>
            <a:spLocks noGrp="1"/>
          </p:cNvSpPr>
          <p:nvPr>
            <p:ph type="dt" sz="half" idx="10"/>
          </p:nvPr>
        </p:nvSpPr>
        <p:spPr/>
        <p:txBody>
          <a:bodyPr/>
          <a:lstStyle/>
          <a:p>
            <a:pPr>
              <a:defRPr/>
            </a:pPr>
            <a:fld id="{53EC153E-1F42-43CA-AE5F-6BE2D8BCC333}" type="datetime1">
              <a:rPr lang="el-GR" smtClean="0"/>
              <a:t>3/5/2023</a:t>
            </a:fld>
            <a:endParaRPr lang="el-GR"/>
          </a:p>
        </p:txBody>
      </p:sp>
      <p:sp>
        <p:nvSpPr>
          <p:cNvPr id="5" name="Θέση υποσέλιδου 4"/>
          <p:cNvSpPr>
            <a:spLocks noGrp="1"/>
          </p:cNvSpPr>
          <p:nvPr>
            <p:ph type="ftr" sz="quarter" idx="11"/>
          </p:nvPr>
        </p:nvSpPr>
        <p:spPr/>
        <p:txBody>
          <a:bodyPr/>
          <a:lstStyle/>
          <a:p>
            <a:pPr>
              <a:defRPr/>
            </a:pPr>
            <a:endParaRPr lang="el-GR"/>
          </a:p>
        </p:txBody>
      </p:sp>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20</a:t>
            </a:fld>
            <a:endParaRPr lang="el-GR"/>
          </a:p>
        </p:txBody>
      </p:sp>
      <p:graphicFrame>
        <p:nvGraphicFramePr>
          <p:cNvPr id="7" name="Αντικείμενο 6"/>
          <p:cNvGraphicFramePr>
            <a:graphicFrameLocks noChangeAspect="1"/>
          </p:cNvGraphicFramePr>
          <p:nvPr>
            <p:extLst>
              <p:ext uri="{D42A27DB-BD31-4B8C-83A1-F6EECF244321}">
                <p14:modId xmlns:p14="http://schemas.microsoft.com/office/powerpoint/2010/main" val="251607683"/>
              </p:ext>
            </p:extLst>
          </p:nvPr>
        </p:nvGraphicFramePr>
        <p:xfrm>
          <a:off x="6699250" y="3825875"/>
          <a:ext cx="1231900" cy="576263"/>
        </p:xfrm>
        <a:graphic>
          <a:graphicData uri="http://schemas.openxmlformats.org/presentationml/2006/ole">
            <mc:AlternateContent xmlns:mc="http://schemas.openxmlformats.org/markup-compatibility/2006">
              <mc:Choice xmlns:v="urn:schemas-microsoft-com:vml" Requires="v">
                <p:oleObj spid="_x0000_s18441" name="Αντικείμενο κελύφους συσκευασίας" showAsIcon="1" r:id="rId3" imgW="1231920" imgH="575640" progId="Package">
                  <p:embed/>
                </p:oleObj>
              </mc:Choice>
              <mc:Fallback>
                <p:oleObj name="Αντικείμενο κελύφους συσκευασίας" showAsIcon="1" r:id="rId3" imgW="1231920" imgH="575640" progId="Package">
                  <p:embed/>
                  <p:pic>
                    <p:nvPicPr>
                      <p:cNvPr id="0" name=""/>
                      <p:cNvPicPr/>
                      <p:nvPr/>
                    </p:nvPicPr>
                    <p:blipFill>
                      <a:blip r:embed="rId4"/>
                      <a:stretch>
                        <a:fillRect/>
                      </a:stretch>
                    </p:blipFill>
                    <p:spPr>
                      <a:xfrm>
                        <a:off x="6699250" y="3825875"/>
                        <a:ext cx="1231900" cy="576263"/>
                      </a:xfrm>
                      <a:prstGeom prst="rect">
                        <a:avLst/>
                      </a:prstGeom>
                    </p:spPr>
                  </p:pic>
                </p:oleObj>
              </mc:Fallback>
            </mc:AlternateContent>
          </a:graphicData>
        </a:graphic>
      </p:graphicFrame>
    </p:spTree>
    <p:extLst>
      <p:ext uri="{BB962C8B-B14F-4D97-AF65-F5344CB8AC3E}">
        <p14:creationId xmlns:p14="http://schemas.microsoft.com/office/powerpoint/2010/main" val="1698990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63664" y="545911"/>
            <a:ext cx="12618720" cy="1590676"/>
          </a:xfrm>
        </p:spPr>
        <p:txBody>
          <a:bodyPr/>
          <a:lstStyle/>
          <a:p>
            <a:r>
              <a:rPr lang="en-US" sz="4300" dirty="0">
                <a:solidFill>
                  <a:srgbClr val="FF0000"/>
                </a:solidFill>
              </a:rPr>
              <a:t>LEADLESS </a:t>
            </a:r>
            <a:r>
              <a:rPr lang="el-GR" sz="4300" dirty="0">
                <a:solidFill>
                  <a:srgbClr val="FF0000"/>
                </a:solidFill>
              </a:rPr>
              <a:t>  </a:t>
            </a:r>
            <a:r>
              <a:rPr lang="en-US" sz="4300" dirty="0">
                <a:solidFill>
                  <a:srgbClr val="FF0000"/>
                </a:solidFill>
              </a:rPr>
              <a:t>PACEMAKER</a:t>
            </a:r>
            <a:r>
              <a:rPr lang="el-GR" sz="4300" dirty="0">
                <a:solidFill>
                  <a:srgbClr val="FF0000"/>
                </a:solidFill>
              </a:rPr>
              <a:t>  ΙΜ</a:t>
            </a:r>
            <a:r>
              <a:rPr lang="en-US" sz="4300" dirty="0">
                <a:solidFill>
                  <a:srgbClr val="FF0000"/>
                </a:solidFill>
              </a:rPr>
              <a:t>PL</a:t>
            </a:r>
            <a:r>
              <a:rPr lang="el-GR" sz="4300" dirty="0">
                <a:solidFill>
                  <a:srgbClr val="FF0000"/>
                </a:solidFill>
              </a:rPr>
              <a:t>ΑΝΤΑΤΙΟΝ</a:t>
            </a:r>
            <a:endParaRPr lang="en-US" sz="4300" dirty="0">
              <a:solidFill>
                <a:srgbClr val="FF0000"/>
              </a:solidFill>
            </a:endParaRPr>
          </a:p>
        </p:txBody>
      </p:sp>
      <p:pic>
        <p:nvPicPr>
          <p:cNvPr id="2457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43076" y="1600201"/>
            <a:ext cx="9820274" cy="6099810"/>
          </a:xfrm>
          <a:noFill/>
        </p:spPr>
      </p:pic>
    </p:spTree>
    <p:extLst>
      <p:ext uri="{BB962C8B-B14F-4D97-AF65-F5344CB8AC3E}">
        <p14:creationId xmlns:p14="http://schemas.microsoft.com/office/powerpoint/2010/main" val="1286802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bird&#10;&#10;Description automatically generated">
            <a:extLst>
              <a:ext uri="{FF2B5EF4-FFF2-40B4-BE49-F238E27FC236}">
                <a16:creationId xmlns="" xmlns:a16="http://schemas.microsoft.com/office/drawing/2014/main" id="{F44376AA-6372-8649-AA4C-DD301777BD83}"/>
              </a:ext>
            </a:extLst>
          </p:cNvPr>
          <p:cNvPicPr>
            <a:picLocks noChangeAspect="1"/>
          </p:cNvPicPr>
          <p:nvPr/>
        </p:nvPicPr>
        <p:blipFill rotWithShape="1">
          <a:blip r:embed="rId2"/>
          <a:srcRect t="13010" r="4473"/>
          <a:stretch/>
        </p:blipFill>
        <p:spPr>
          <a:xfrm>
            <a:off x="9379974" y="0"/>
            <a:ext cx="5250426" cy="7968605"/>
          </a:xfrm>
          <a:prstGeom prst="rect">
            <a:avLst/>
          </a:prstGeom>
        </p:spPr>
      </p:pic>
      <p:sp>
        <p:nvSpPr>
          <p:cNvPr id="2" name="Slide Number Placeholder 1">
            <a:extLst>
              <a:ext uri="{FF2B5EF4-FFF2-40B4-BE49-F238E27FC236}">
                <a16:creationId xmlns="" xmlns:a16="http://schemas.microsoft.com/office/drawing/2014/main" id="{8C3830A1-4190-E94A-A013-995C52B13659}"/>
              </a:ext>
            </a:extLst>
          </p:cNvPr>
          <p:cNvSpPr>
            <a:spLocks noGrp="1"/>
          </p:cNvSpPr>
          <p:nvPr>
            <p:ph type="sldNum" sz="quarter" idx="11"/>
          </p:nvPr>
        </p:nvSpPr>
        <p:spPr/>
        <p:txBody>
          <a:bodyPr/>
          <a:lstStyle/>
          <a:p>
            <a:fld id="{A3032E39-2DD7-6341-87B9-9AB98FE36691}" type="slidenum">
              <a:rPr lang="en-US" smtClean="0"/>
              <a:pPr/>
              <a:t>22</a:t>
            </a:fld>
            <a:endParaRPr lang="en-US" dirty="0"/>
          </a:p>
        </p:txBody>
      </p:sp>
      <p:sp>
        <p:nvSpPr>
          <p:cNvPr id="4" name="Title 3">
            <a:extLst>
              <a:ext uri="{FF2B5EF4-FFF2-40B4-BE49-F238E27FC236}">
                <a16:creationId xmlns="" xmlns:a16="http://schemas.microsoft.com/office/drawing/2014/main" id="{027DF535-74CC-0F4A-8684-1BDAC0D18EB2}"/>
              </a:ext>
            </a:extLst>
          </p:cNvPr>
          <p:cNvSpPr>
            <a:spLocks noGrp="1"/>
          </p:cNvSpPr>
          <p:nvPr>
            <p:ph type="title"/>
          </p:nvPr>
        </p:nvSpPr>
        <p:spPr/>
        <p:txBody>
          <a:bodyPr/>
          <a:lstStyle/>
          <a:p>
            <a:r>
              <a:rPr lang="en-US" sz="2700" spc="-5" dirty="0">
                <a:solidFill>
                  <a:srgbClr val="FF0000"/>
                </a:solidFill>
                <a:latin typeface="Arial" panose="020B0604020202020204" pitchFamily="34" charset="0"/>
                <a:cs typeface="Arial" panose="020B0604020202020204" pitchFamily="34" charset="0"/>
              </a:rPr>
              <a:t>FLEXFIX </a:t>
            </a:r>
            <a:r>
              <a:rPr lang="en-US" sz="2700" spc="-5" dirty="0" smtClean="0">
                <a:solidFill>
                  <a:srgbClr val="FF0000"/>
                </a:solidFill>
                <a:latin typeface="Arial" panose="020B0604020202020204" pitchFamily="34" charset="0"/>
                <a:cs typeface="Arial" panose="020B0604020202020204" pitchFamily="34" charset="0"/>
              </a:rPr>
              <a:t> NITINOL  </a:t>
            </a:r>
            <a:r>
              <a:rPr lang="en-US" sz="2700" spc="-5" dirty="0">
                <a:solidFill>
                  <a:srgbClr val="FF0000"/>
                </a:solidFill>
                <a:latin typeface="Arial" panose="020B0604020202020204" pitchFamily="34" charset="0"/>
                <a:cs typeface="Arial" panose="020B0604020202020204" pitchFamily="34" charset="0"/>
              </a:rPr>
              <a:t>TINES</a:t>
            </a:r>
          </a:p>
        </p:txBody>
      </p:sp>
      <p:sp>
        <p:nvSpPr>
          <p:cNvPr id="5" name="Text Placeholder 4">
            <a:extLst>
              <a:ext uri="{FF2B5EF4-FFF2-40B4-BE49-F238E27FC236}">
                <a16:creationId xmlns="" xmlns:a16="http://schemas.microsoft.com/office/drawing/2014/main" id="{584E28CC-9641-CB40-9724-3E7F24E006BE}"/>
              </a:ext>
            </a:extLst>
          </p:cNvPr>
          <p:cNvSpPr>
            <a:spLocks noGrp="1"/>
          </p:cNvSpPr>
          <p:nvPr>
            <p:ph type="body" sz="quarter" idx="12"/>
          </p:nvPr>
        </p:nvSpPr>
        <p:spPr/>
        <p:txBody>
          <a:bodyPr/>
          <a:lstStyle/>
          <a:p>
            <a:endParaRPr lang="en-US" sz="2700" dirty="0">
              <a:latin typeface="Arial" panose="020B0604020202020204" pitchFamily="34" charset="0"/>
              <a:cs typeface="Arial" panose="020B0604020202020204" pitchFamily="34" charset="0"/>
            </a:endParaRPr>
          </a:p>
        </p:txBody>
      </p:sp>
      <p:sp>
        <p:nvSpPr>
          <p:cNvPr id="6" name="Content Placeholder 5">
            <a:extLst>
              <a:ext uri="{FF2B5EF4-FFF2-40B4-BE49-F238E27FC236}">
                <a16:creationId xmlns="" xmlns:a16="http://schemas.microsoft.com/office/drawing/2014/main" id="{338E962F-9129-3949-BE2C-3170FE208055}"/>
              </a:ext>
            </a:extLst>
          </p:cNvPr>
          <p:cNvSpPr>
            <a:spLocks noGrp="1"/>
          </p:cNvSpPr>
          <p:nvPr>
            <p:ph idx="1"/>
          </p:nvPr>
        </p:nvSpPr>
        <p:spPr>
          <a:xfrm>
            <a:off x="459401" y="1597025"/>
            <a:ext cx="8786199" cy="1715135"/>
          </a:xfrm>
        </p:spPr>
        <p:txBody>
          <a:bodyPr/>
          <a:lstStyle/>
          <a:p>
            <a:pPr marL="182880" indent="-182880">
              <a:lnSpc>
                <a:spcPct val="100000"/>
              </a:lnSpc>
              <a:buFont typeface="Wingdings" pitchFamily="2" charset="2"/>
              <a:buChar char="§"/>
              <a:tabLst>
                <a:tab pos="241300" algn="l"/>
              </a:tabLst>
            </a:pPr>
            <a:r>
              <a:rPr lang="en-US" sz="2800" spc="-10" dirty="0">
                <a:solidFill>
                  <a:srgbClr val="001E46"/>
                </a:solidFill>
                <a:latin typeface="Arial" panose="020B0604020202020204" pitchFamily="34" charset="0"/>
                <a:cs typeface="Arial" panose="020B0604020202020204" pitchFamily="34" charset="0"/>
              </a:rPr>
              <a:t>Multidimensional redundancy: </a:t>
            </a:r>
            <a:r>
              <a:rPr lang="en-US" sz="2800" spc="-10" dirty="0">
                <a:solidFill>
                  <a:srgbClr val="FF0000"/>
                </a:solidFill>
                <a:latin typeface="Arial" panose="020B0604020202020204" pitchFamily="34" charset="0"/>
                <a:cs typeface="Arial" panose="020B0604020202020204" pitchFamily="34" charset="0"/>
              </a:rPr>
              <a:t>Two tines have 15x the holding force necessary to hold the device in place</a:t>
            </a:r>
            <a:r>
              <a:rPr lang="en-US" sz="2800" spc="-10" baseline="30000" dirty="0">
                <a:solidFill>
                  <a:srgbClr val="FF0000"/>
                </a:solidFill>
                <a:latin typeface="Arial" panose="020B0604020202020204" pitchFamily="34" charset="0"/>
                <a:cs typeface="Arial" panose="020B0604020202020204" pitchFamily="34" charset="0"/>
              </a:rPr>
              <a:t>19</a:t>
            </a:r>
          </a:p>
          <a:p>
            <a:pPr marL="182880" indent="-182880">
              <a:lnSpc>
                <a:spcPct val="100000"/>
              </a:lnSpc>
              <a:buFont typeface="Wingdings" pitchFamily="2" charset="2"/>
              <a:buChar char="§"/>
              <a:tabLst>
                <a:tab pos="241300" algn="l"/>
              </a:tabLst>
            </a:pPr>
            <a:r>
              <a:rPr lang="en-US" sz="2800" spc="-10" dirty="0">
                <a:solidFill>
                  <a:srgbClr val="001E46"/>
                </a:solidFill>
                <a:latin typeface="Arial" panose="020B0604020202020204" pitchFamily="34" charset="0"/>
                <a:cs typeface="Arial" panose="020B0604020202020204" pitchFamily="34" charset="0"/>
              </a:rPr>
              <a:t>Designed to minimize tissue trauma during deployment, repositioning, and retrieval</a:t>
            </a:r>
            <a:r>
              <a:rPr lang="en-US" sz="2800" spc="-10" baseline="30000" dirty="0">
                <a:solidFill>
                  <a:srgbClr val="001E46"/>
                </a:solidFill>
                <a:latin typeface="Arial" panose="020B0604020202020204" pitchFamily="34" charset="0"/>
                <a:cs typeface="Arial" panose="020B0604020202020204" pitchFamily="34" charset="0"/>
              </a:rPr>
              <a:t>21</a:t>
            </a:r>
          </a:p>
          <a:p>
            <a:pPr marL="182880" indent="-182880">
              <a:lnSpc>
                <a:spcPct val="100000"/>
              </a:lnSpc>
              <a:buFont typeface="Wingdings" pitchFamily="2" charset="2"/>
              <a:buChar char="§"/>
              <a:tabLst>
                <a:tab pos="241300" algn="l"/>
              </a:tabLst>
            </a:pPr>
            <a:r>
              <a:rPr lang="en-US" sz="2800" spc="-10" dirty="0">
                <a:solidFill>
                  <a:srgbClr val="001E46"/>
                </a:solidFill>
                <a:latin typeface="Arial" panose="020B0604020202020204" pitchFamily="34" charset="0"/>
                <a:cs typeface="Arial" panose="020B0604020202020204" pitchFamily="34" charset="0"/>
              </a:rPr>
              <a:t>Optimal electrode-tissue interface allows for low and stable chronic thresholds</a:t>
            </a:r>
            <a:r>
              <a:rPr lang="en-US" sz="2800" spc="-10" baseline="30000" dirty="0">
                <a:solidFill>
                  <a:srgbClr val="001E46"/>
                </a:solidFill>
                <a:latin typeface="Arial" panose="020B0604020202020204" pitchFamily="34" charset="0"/>
                <a:cs typeface="Arial" panose="020B0604020202020204" pitchFamily="34" charset="0"/>
              </a:rPr>
              <a:t>22</a:t>
            </a:r>
          </a:p>
          <a:p>
            <a:pPr marL="182880" indent="-182880">
              <a:lnSpc>
                <a:spcPct val="100000"/>
              </a:lnSpc>
              <a:buFont typeface="Wingdings" pitchFamily="2" charset="2"/>
              <a:buChar char="§"/>
              <a:tabLst>
                <a:tab pos="241300" algn="l"/>
              </a:tabLst>
            </a:pPr>
            <a:r>
              <a:rPr lang="en-US" sz="2800" dirty="0">
                <a:latin typeface="Arial" panose="020B0604020202020204" pitchFamily="34" charset="0"/>
                <a:cs typeface="Arial" panose="020B0604020202020204" pitchFamily="34" charset="0"/>
              </a:rPr>
              <a:t>Low dislodgement rate (0.00-0.06%)</a:t>
            </a:r>
            <a:r>
              <a:rPr lang="en-US" sz="2800" baseline="30000" dirty="0">
                <a:latin typeface="Arial" panose="020B0604020202020204" pitchFamily="34" charset="0"/>
                <a:cs typeface="Arial" panose="020B0604020202020204" pitchFamily="34" charset="0"/>
              </a:rPr>
              <a:t>3,4</a:t>
            </a:r>
          </a:p>
        </p:txBody>
      </p:sp>
      <p:pic>
        <p:nvPicPr>
          <p:cNvPr id="8" name="Picture 7" descr="A picture containing indoor, sitting, small, black&#10;&#10;Description automatically generated">
            <a:extLst>
              <a:ext uri="{FF2B5EF4-FFF2-40B4-BE49-F238E27FC236}">
                <a16:creationId xmlns="" xmlns:a16="http://schemas.microsoft.com/office/drawing/2014/main" id="{EF7F749E-7732-884D-A9EC-E651B5EFACC8}"/>
              </a:ext>
            </a:extLst>
          </p:cNvPr>
          <p:cNvPicPr>
            <a:picLocks noChangeAspect="1"/>
          </p:cNvPicPr>
          <p:nvPr/>
        </p:nvPicPr>
        <p:blipFill>
          <a:blip r:embed="rId3"/>
          <a:stretch>
            <a:fillRect/>
          </a:stretch>
        </p:blipFill>
        <p:spPr>
          <a:xfrm>
            <a:off x="7927848" y="-685800"/>
            <a:ext cx="8229600" cy="8229600"/>
          </a:xfrm>
          <a:prstGeom prst="rect">
            <a:avLst/>
          </a:prstGeom>
        </p:spPr>
      </p:pic>
    </p:spTree>
    <p:extLst>
      <p:ext uri="{BB962C8B-B14F-4D97-AF65-F5344CB8AC3E}">
        <p14:creationId xmlns:p14="http://schemas.microsoft.com/office/powerpoint/2010/main" val="20116868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C464CF8D-9D7D-104D-AE46-2953B90392A8}"/>
              </a:ext>
            </a:extLst>
          </p:cNvPr>
          <p:cNvSpPr>
            <a:spLocks noGrp="1"/>
          </p:cNvSpPr>
          <p:nvPr>
            <p:ph type="sldNum" sz="quarter" idx="11"/>
          </p:nvPr>
        </p:nvSpPr>
        <p:spPr/>
        <p:txBody>
          <a:bodyPr/>
          <a:lstStyle/>
          <a:p>
            <a:fld id="{A3032E39-2DD7-6341-87B9-9AB98FE36691}" type="slidenum">
              <a:rPr lang="en-US" smtClean="0"/>
              <a:pPr/>
              <a:t>23</a:t>
            </a:fld>
            <a:endParaRPr lang="en-US" dirty="0"/>
          </a:p>
        </p:txBody>
      </p:sp>
      <p:sp>
        <p:nvSpPr>
          <p:cNvPr id="4" name="Title 3">
            <a:extLst>
              <a:ext uri="{FF2B5EF4-FFF2-40B4-BE49-F238E27FC236}">
                <a16:creationId xmlns="" xmlns:a16="http://schemas.microsoft.com/office/drawing/2014/main" id="{1D8BCA29-B10D-054D-8AA8-5096FA77BBC5}"/>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Testing electricals</a:t>
            </a:r>
          </a:p>
        </p:txBody>
      </p:sp>
      <p:sp>
        <p:nvSpPr>
          <p:cNvPr id="6" name="Content Placeholder 5">
            <a:extLst>
              <a:ext uri="{FF2B5EF4-FFF2-40B4-BE49-F238E27FC236}">
                <a16:creationId xmlns="" xmlns:a16="http://schemas.microsoft.com/office/drawing/2014/main" id="{8BDBD92C-1E85-C440-B0DA-8BCFFFB52FE2}"/>
              </a:ext>
            </a:extLst>
          </p:cNvPr>
          <p:cNvSpPr>
            <a:spLocks noGrp="1"/>
          </p:cNvSpPr>
          <p:nvPr>
            <p:ph idx="1"/>
          </p:nvPr>
        </p:nvSpPr>
        <p:spPr>
          <a:xfrm>
            <a:off x="459401" y="1597025"/>
            <a:ext cx="5200619" cy="2095299"/>
          </a:xfrm>
        </p:spPr>
        <p:txBody>
          <a:bodyPr/>
          <a:lstStyle/>
          <a:p>
            <a:pPr marL="0" indent="0">
              <a:buNone/>
            </a:pPr>
            <a:r>
              <a:rPr lang="en-US" kern="0" dirty="0">
                <a:latin typeface="Arial" panose="020B0604020202020204" pitchFamily="34" charset="0"/>
                <a:cs typeface="Arial" panose="020B0604020202020204" pitchFamily="34" charset="0"/>
              </a:rPr>
              <a:t>Optimal electrode tissue interface allows for low and stable chronic thresholds.</a:t>
            </a:r>
            <a:r>
              <a:rPr lang="en-US" kern="0" baseline="30000" dirty="0">
                <a:latin typeface="Arial" panose="020B0604020202020204" pitchFamily="34" charset="0"/>
                <a:cs typeface="Arial" panose="020B0604020202020204" pitchFamily="34" charset="0"/>
              </a:rPr>
              <a:t>23</a:t>
            </a:r>
            <a:endParaRPr lang="en-US" kern="0" dirty="0">
              <a:latin typeface="Arial" panose="020B0604020202020204" pitchFamily="34" charset="0"/>
              <a:cs typeface="Arial" panose="020B0604020202020204" pitchFamily="34" charset="0"/>
            </a:endParaRPr>
          </a:p>
        </p:txBody>
      </p:sp>
      <p:pic>
        <p:nvPicPr>
          <p:cNvPr id="7" name="Picture 6" descr="Histogram from app.png">
            <a:extLst>
              <a:ext uri="{FF2B5EF4-FFF2-40B4-BE49-F238E27FC236}">
                <a16:creationId xmlns="" xmlns:a16="http://schemas.microsoft.com/office/drawing/2014/main" id="{B53609F3-7902-AE40-AD34-EA7208FF73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0312" y="1482949"/>
            <a:ext cx="7557293" cy="5228494"/>
          </a:xfrm>
          <a:prstGeom prst="rect">
            <a:avLst/>
          </a:prstGeom>
        </p:spPr>
      </p:pic>
    </p:spTree>
    <p:extLst>
      <p:ext uri="{BB962C8B-B14F-4D97-AF65-F5344CB8AC3E}">
        <p14:creationId xmlns:p14="http://schemas.microsoft.com/office/powerpoint/2010/main" val="293453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D0045AE8-1201-BD4D-818C-A82ECA2B4240}"/>
              </a:ext>
            </a:extLst>
          </p:cNvPr>
          <p:cNvSpPr>
            <a:spLocks noGrp="1"/>
          </p:cNvSpPr>
          <p:nvPr>
            <p:ph type="sldNum" sz="quarter" idx="11"/>
          </p:nvPr>
        </p:nvSpPr>
        <p:spPr/>
        <p:txBody>
          <a:bodyPr/>
          <a:lstStyle/>
          <a:p>
            <a:fld id="{A3032E39-2DD7-6341-87B9-9AB98FE36691}" type="slidenum">
              <a:rPr lang="en-US" smtClean="0"/>
              <a:pPr/>
              <a:t>24</a:t>
            </a:fld>
            <a:endParaRPr lang="en-US" dirty="0"/>
          </a:p>
        </p:txBody>
      </p:sp>
      <p:sp>
        <p:nvSpPr>
          <p:cNvPr id="4" name="Title 3">
            <a:extLst>
              <a:ext uri="{FF2B5EF4-FFF2-40B4-BE49-F238E27FC236}">
                <a16:creationId xmlns="" xmlns:a16="http://schemas.microsoft.com/office/drawing/2014/main" id="{5C4A6F83-E204-5245-82F0-D38606DFEF1C}"/>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Device lifecycle management options</a:t>
            </a:r>
          </a:p>
        </p:txBody>
      </p:sp>
      <p:sp>
        <p:nvSpPr>
          <p:cNvPr id="6" name="Content Placeholder 5">
            <a:extLst>
              <a:ext uri="{FF2B5EF4-FFF2-40B4-BE49-F238E27FC236}">
                <a16:creationId xmlns="" xmlns:a16="http://schemas.microsoft.com/office/drawing/2014/main" id="{8D260BF2-3C91-F342-B8AC-4FFA609769A6}"/>
              </a:ext>
            </a:extLst>
          </p:cNvPr>
          <p:cNvSpPr>
            <a:spLocks noGrp="1"/>
          </p:cNvSpPr>
          <p:nvPr>
            <p:ph idx="1"/>
          </p:nvPr>
        </p:nvSpPr>
        <p:spPr>
          <a:xfrm>
            <a:off x="459400" y="1597025"/>
            <a:ext cx="6413589" cy="4541447"/>
          </a:xfrm>
        </p:spPr>
        <p:txBody>
          <a:bodyPr/>
          <a:lstStyle/>
          <a:p>
            <a:pPr marL="0" indent="0">
              <a:lnSpc>
                <a:spcPct val="80000"/>
              </a:lnSpc>
              <a:spcBef>
                <a:spcPts val="1200"/>
              </a:spcBef>
              <a:spcAft>
                <a:spcPts val="600"/>
              </a:spcAft>
              <a:buNone/>
            </a:pPr>
            <a:r>
              <a:rPr lang="en-US" sz="2400" b="1" dirty="0">
                <a:solidFill>
                  <a:schemeClr val="accent1"/>
                </a:solidFill>
                <a:latin typeface="Arial" panose="020B0604020202020204" pitchFamily="34" charset="0"/>
                <a:cs typeface="Arial" panose="020B0604020202020204" pitchFamily="34" charset="0"/>
              </a:rPr>
              <a:t>Options </a:t>
            </a:r>
          </a:p>
          <a:p>
            <a:pPr defTabSz="548552">
              <a:lnSpc>
                <a:spcPct val="80000"/>
              </a:lnSpc>
              <a:spcBef>
                <a:spcPts val="600"/>
              </a:spcBef>
              <a:spcAft>
                <a:spcPts val="600"/>
              </a:spcAft>
              <a:buFont typeface="Wingdings" panose="05000000000000000000" pitchFamily="2" charset="2"/>
              <a:buChar char="§"/>
            </a:pPr>
            <a:r>
              <a:rPr lang="en-US" sz="2400" dirty="0">
                <a:latin typeface="Arial" panose="020B0604020202020204" pitchFamily="34" charset="0"/>
                <a:cs typeface="Arial" panose="020B0604020202020204" pitchFamily="34" charset="0"/>
              </a:rPr>
              <a:t>Micra</a:t>
            </a:r>
            <a:r>
              <a:rPr lang="en-US" sz="2400" baseline="3000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transcatheter pacing systems can be turned OFF and additional Micra devices can be added.</a:t>
            </a:r>
          </a:p>
          <a:p>
            <a:pPr marL="457200" lvl="3" defTabSz="548552">
              <a:lnSpc>
                <a:spcPct val="80000"/>
              </a:lnSpc>
              <a:spcAft>
                <a:spcPts val="600"/>
              </a:spcAft>
              <a:buFont typeface="Wingdings" panose="05000000000000000000" pitchFamily="2" charset="2"/>
              <a:buChar char="§"/>
            </a:pPr>
            <a:r>
              <a:rPr lang="en-US" sz="2400" dirty="0">
                <a:solidFill>
                  <a:srgbClr val="FF0000"/>
                </a:solidFill>
                <a:latin typeface="Arial" panose="020B0604020202020204" pitchFamily="34" charset="0"/>
                <a:cs typeface="Arial" panose="020B0604020202020204" pitchFamily="34" charset="0"/>
              </a:rPr>
              <a:t>A Micra device takes up &lt; 1% of the volume of a normal right </a:t>
            </a:r>
            <a:r>
              <a:rPr lang="en-US" sz="2400" dirty="0" smtClean="0">
                <a:solidFill>
                  <a:srgbClr val="FF0000"/>
                </a:solidFill>
                <a:latin typeface="Arial" panose="020B0604020202020204" pitchFamily="34" charset="0"/>
                <a:cs typeface="Arial" panose="020B0604020202020204" pitchFamily="34" charset="0"/>
              </a:rPr>
              <a:t>ventricle.</a:t>
            </a:r>
            <a:endParaRPr lang="en-US" sz="2400" dirty="0">
              <a:solidFill>
                <a:srgbClr val="FF0000"/>
              </a:solidFill>
              <a:latin typeface="Arial" panose="020B0604020202020204" pitchFamily="34" charset="0"/>
              <a:cs typeface="Arial" panose="020B0604020202020204" pitchFamily="34" charset="0"/>
            </a:endParaRPr>
          </a:p>
          <a:p>
            <a:pPr defTabSz="548552">
              <a:lnSpc>
                <a:spcPct val="80000"/>
              </a:lnSpc>
              <a:spcBef>
                <a:spcPts val="600"/>
              </a:spcBef>
              <a:spcAft>
                <a:spcPts val="600"/>
              </a:spcAft>
              <a:buFont typeface="Wingdings" panose="05000000000000000000" pitchFamily="2" charset="2"/>
              <a:buChar char="§"/>
            </a:pPr>
            <a:r>
              <a:rPr lang="en-US" sz="2400" dirty="0">
                <a:latin typeface="Arial" panose="020B0604020202020204" pitchFamily="34" charset="0"/>
                <a:cs typeface="Arial" panose="020B0604020202020204" pitchFamily="34" charset="0"/>
              </a:rPr>
              <a:t>Micra transcatheter pacing systems can be turned OFF and a traditional system or upgrade can be implanted.</a:t>
            </a:r>
          </a:p>
          <a:p>
            <a:pPr defTabSz="548552">
              <a:lnSpc>
                <a:spcPct val="80000"/>
              </a:lnSpc>
              <a:spcBef>
                <a:spcPts val="600"/>
              </a:spcBef>
              <a:spcAft>
                <a:spcPts val="600"/>
              </a:spcAft>
              <a:buFont typeface="Wingdings" panose="05000000000000000000" pitchFamily="2" charset="2"/>
              <a:buChar char="§"/>
            </a:pPr>
            <a:r>
              <a:rPr lang="en-US" sz="2400" dirty="0">
                <a:latin typeface="Arial" panose="020B0604020202020204" pitchFamily="34" charset="0"/>
                <a:cs typeface="Arial" panose="020B0604020202020204" pitchFamily="34" charset="0"/>
              </a:rPr>
              <a:t>The Micra design incorporates a proximal retrieval feature to enable acute retrieval.</a:t>
            </a:r>
          </a:p>
          <a:p>
            <a:pPr marL="457200" defTabSz="548552">
              <a:lnSpc>
                <a:spcPct val="80000"/>
              </a:lnSpc>
              <a:spcBef>
                <a:spcPts val="600"/>
              </a:spcBef>
              <a:spcAft>
                <a:spcPts val="600"/>
              </a:spcAft>
              <a:buFont typeface="Wingdings" panose="05000000000000000000" pitchFamily="2" charset="2"/>
              <a:buChar char="§"/>
            </a:pPr>
            <a:r>
              <a:rPr lang="en-US" sz="2400" dirty="0">
                <a:solidFill>
                  <a:srgbClr val="FF0000"/>
                </a:solidFill>
                <a:latin typeface="Arial" panose="020B0604020202020204" pitchFamily="34" charset="0"/>
                <a:cs typeface="Arial" panose="020B0604020202020204" pitchFamily="34" charset="0"/>
              </a:rPr>
              <a:t>Successful retrieval demonstrated after 4 </a:t>
            </a:r>
            <a:r>
              <a:rPr lang="en-US" sz="2400" dirty="0" smtClean="0">
                <a:solidFill>
                  <a:srgbClr val="FF0000"/>
                </a:solidFill>
                <a:latin typeface="Arial" panose="020B0604020202020204" pitchFamily="34" charset="0"/>
                <a:cs typeface="Arial" panose="020B0604020202020204" pitchFamily="34" charset="0"/>
              </a:rPr>
              <a:t>years.</a:t>
            </a:r>
            <a:endParaRPr lang="en-US" sz="2400" baseline="30000" dirty="0">
              <a:solidFill>
                <a:srgbClr val="FF0000"/>
              </a:solidFill>
              <a:latin typeface="Arial" panose="020B0604020202020204" pitchFamily="34" charset="0"/>
              <a:cs typeface="Arial" panose="020B0604020202020204" pitchFamily="34" charset="0"/>
            </a:endParaRPr>
          </a:p>
          <a:p>
            <a:pPr defTabSz="548552">
              <a:lnSpc>
                <a:spcPct val="80000"/>
              </a:lnSpc>
              <a:spcBef>
                <a:spcPts val="600"/>
              </a:spcBef>
              <a:spcAft>
                <a:spcPts val="600"/>
              </a:spcAft>
              <a:buFont typeface="Wingdings" panose="05000000000000000000" pitchFamily="2" charset="2"/>
              <a:buChar char="§"/>
            </a:pPr>
            <a:endParaRPr lang="en-US" baseline="30000" dirty="0">
              <a:latin typeface="Arial" panose="020B0604020202020204" pitchFamily="34" charset="0"/>
              <a:cs typeface="Arial" panose="020B0604020202020204" pitchFamily="34" charset="0"/>
            </a:endParaRPr>
          </a:p>
        </p:txBody>
      </p:sp>
      <p:pic>
        <p:nvPicPr>
          <p:cNvPr id="8" name="Picture 2" descr="H:\Micra\images\new pc.jpg">
            <a:extLst>
              <a:ext uri="{FF2B5EF4-FFF2-40B4-BE49-F238E27FC236}">
                <a16:creationId xmlns="" xmlns:a16="http://schemas.microsoft.com/office/drawing/2014/main" id="{058DC1BD-1628-134C-B96E-7439681B09D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6695" y="1644519"/>
            <a:ext cx="4010849" cy="225610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 xmlns:a16="http://schemas.microsoft.com/office/drawing/2014/main" id="{57605A18-1D5C-3B4B-AC03-020648B87500}"/>
              </a:ext>
            </a:extLst>
          </p:cNvPr>
          <p:cNvSpPr txBox="1"/>
          <p:nvPr/>
        </p:nvSpPr>
        <p:spPr>
          <a:xfrm>
            <a:off x="12435840" y="2804160"/>
            <a:ext cx="922020" cy="762000"/>
          </a:xfrm>
          <a:prstGeom prst="rect">
            <a:avLst/>
          </a:prstGeom>
          <a:noFill/>
        </p:spPr>
        <p:txBody>
          <a:bodyPr wrap="square" lIns="0" tIns="0" rIns="0" bIns="0" rtlCol="0" anchor="t" anchorCtr="0">
            <a:noAutofit/>
          </a:bodyPr>
          <a:lstStyle/>
          <a:p>
            <a:pPr>
              <a:lnSpc>
                <a:spcPts val="1900"/>
              </a:lnSpc>
            </a:pPr>
            <a:r>
              <a:rPr lang="en-US" sz="1600" dirty="0">
                <a:solidFill>
                  <a:schemeClr val="accent1"/>
                </a:solidFill>
                <a:latin typeface="Arial" panose="020B0604020202020204" pitchFamily="34" charset="0"/>
                <a:cs typeface="Arial" panose="020B0604020202020204" pitchFamily="34" charset="0"/>
              </a:rPr>
              <a:t>Proximal </a:t>
            </a:r>
            <a:br>
              <a:rPr lang="en-US" sz="1600" dirty="0">
                <a:solidFill>
                  <a:schemeClr val="accent1"/>
                </a:solidFill>
                <a:latin typeface="Arial" panose="020B0604020202020204" pitchFamily="34" charset="0"/>
                <a:cs typeface="Arial" panose="020B0604020202020204" pitchFamily="34" charset="0"/>
              </a:rPr>
            </a:br>
            <a:r>
              <a:rPr lang="en-US" sz="1600" dirty="0">
                <a:solidFill>
                  <a:schemeClr val="accent1"/>
                </a:solidFill>
                <a:latin typeface="Arial" panose="020B0604020202020204" pitchFamily="34" charset="0"/>
                <a:cs typeface="Arial" panose="020B0604020202020204" pitchFamily="34" charset="0"/>
              </a:rPr>
              <a:t>Retrieval </a:t>
            </a:r>
            <a:br>
              <a:rPr lang="en-US" sz="1600" dirty="0">
                <a:solidFill>
                  <a:schemeClr val="accent1"/>
                </a:solidFill>
                <a:latin typeface="Arial" panose="020B0604020202020204" pitchFamily="34" charset="0"/>
                <a:cs typeface="Arial" panose="020B0604020202020204" pitchFamily="34" charset="0"/>
              </a:rPr>
            </a:br>
            <a:r>
              <a:rPr lang="en-US" sz="1600" dirty="0">
                <a:solidFill>
                  <a:schemeClr val="accent1"/>
                </a:solidFill>
                <a:latin typeface="Arial" panose="020B0604020202020204" pitchFamily="34" charset="0"/>
                <a:cs typeface="Arial" panose="020B0604020202020204" pitchFamily="34" charset="0"/>
              </a:rPr>
              <a:t>Feature</a:t>
            </a:r>
          </a:p>
          <a:p>
            <a:pPr>
              <a:lnSpc>
                <a:spcPts val="1900"/>
              </a:lnSpc>
            </a:pPr>
            <a:endParaRPr lang="en-US" sz="1600" dirty="0">
              <a:solidFill>
                <a:schemeClr val="accent1"/>
              </a:solidFill>
              <a:latin typeface="Arial" panose="020B0604020202020204" pitchFamily="34" charset="0"/>
              <a:cs typeface="Arial" panose="020B0604020202020204" pitchFamily="34" charset="0"/>
            </a:endParaRPr>
          </a:p>
        </p:txBody>
      </p:sp>
      <p:cxnSp>
        <p:nvCxnSpPr>
          <p:cNvPr id="10" name="Straight Arrow Connector 9">
            <a:extLst>
              <a:ext uri="{FF2B5EF4-FFF2-40B4-BE49-F238E27FC236}">
                <a16:creationId xmlns="" xmlns:a16="http://schemas.microsoft.com/office/drawing/2014/main" id="{E07928BE-DED9-1C44-8E0C-C0FBE9AB09D6}"/>
              </a:ext>
            </a:extLst>
          </p:cNvPr>
          <p:cNvCxnSpPr>
            <a:cxnSpLocks/>
          </p:cNvCxnSpPr>
          <p:nvPr/>
        </p:nvCxnSpPr>
        <p:spPr>
          <a:xfrm flipH="1">
            <a:off x="11051523" y="2918093"/>
            <a:ext cx="1300498" cy="0"/>
          </a:xfrm>
          <a:prstGeom prst="straightConnector1">
            <a:avLst/>
          </a:prstGeom>
          <a:ln w="12700" cap="sq">
            <a:solidFill>
              <a:schemeClr val="accent1"/>
            </a:solidFill>
            <a:round/>
            <a:tailEnd type="triangle"/>
          </a:ln>
          <a:effectLst/>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 xmlns:a16="http://schemas.microsoft.com/office/drawing/2014/main" id="{F59DC585-C2B5-0347-A902-4B84F63041B0}"/>
              </a:ext>
            </a:extLst>
          </p:cNvPr>
          <p:cNvSpPr txBox="1"/>
          <p:nvPr/>
        </p:nvSpPr>
        <p:spPr>
          <a:xfrm>
            <a:off x="211667" y="1083733"/>
            <a:ext cx="0" cy="0"/>
          </a:xfrm>
          <a:prstGeom prst="rect">
            <a:avLst/>
          </a:prstGeom>
          <a:noFill/>
        </p:spPr>
        <p:txBody>
          <a:bodyPr wrap="none" lIns="0" tIns="0" rIns="0" bIns="0" rtlCol="0" anchor="t" anchorCtr="0">
            <a:noAutofit/>
          </a:bodyPr>
          <a:lstStyle/>
          <a:p>
            <a:pPr marL="115888" indent="-115888">
              <a:lnSpc>
                <a:spcPts val="1900"/>
              </a:lnSpc>
              <a:buFont typeface="Wingdings" charset="2"/>
              <a:buChar char="§"/>
            </a:pPr>
            <a:endParaRPr lang="en-US" sz="1600" dirty="0">
              <a:latin typeface="Effra"/>
              <a:cs typeface="Effra"/>
            </a:endParaRPr>
          </a:p>
        </p:txBody>
      </p:sp>
      <p:pic>
        <p:nvPicPr>
          <p:cNvPr id="5" name="Micra_Lasso" descr="Micra_Lasso">
            <a:hlinkClick r:id="" action="ppaction://media"/>
            <a:extLst>
              <a:ext uri="{FF2B5EF4-FFF2-40B4-BE49-F238E27FC236}">
                <a16:creationId xmlns="" xmlns:a16="http://schemas.microsoft.com/office/drawing/2014/main" id="{E4878E54-83B2-0042-9BC6-2D8A1E3F17D2}"/>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956695" y="4057217"/>
            <a:ext cx="3556432" cy="2883594"/>
          </a:xfrm>
          <a:prstGeom prst="rect">
            <a:avLst/>
          </a:prstGeom>
        </p:spPr>
      </p:pic>
    </p:spTree>
    <p:extLst>
      <p:ext uri="{BB962C8B-B14F-4D97-AF65-F5344CB8AC3E}">
        <p14:creationId xmlns:p14="http://schemas.microsoft.com/office/powerpoint/2010/main" val="2202860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93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9C43BEC1-A5DE-6B49-A091-870B1D96A01A}"/>
              </a:ext>
            </a:extLst>
          </p:cNvPr>
          <p:cNvSpPr>
            <a:spLocks noGrp="1"/>
          </p:cNvSpPr>
          <p:nvPr>
            <p:ph type="sldNum" sz="quarter" idx="11"/>
          </p:nvPr>
        </p:nvSpPr>
        <p:spPr/>
        <p:txBody>
          <a:bodyPr/>
          <a:lstStyle/>
          <a:p>
            <a:fld id="{A3032E39-2DD7-6341-87B9-9AB98FE36691}" type="slidenum">
              <a:rPr lang="en-US" smtClean="0"/>
              <a:pPr/>
              <a:t>25</a:t>
            </a:fld>
            <a:endParaRPr lang="en-US" dirty="0"/>
          </a:p>
        </p:txBody>
      </p:sp>
      <p:sp>
        <p:nvSpPr>
          <p:cNvPr id="4" name="Title 3">
            <a:extLst>
              <a:ext uri="{FF2B5EF4-FFF2-40B4-BE49-F238E27FC236}">
                <a16:creationId xmlns="" xmlns:a16="http://schemas.microsoft.com/office/drawing/2014/main" id="{85BBE0E2-35DF-364C-8012-002494F521BC}"/>
              </a:ext>
            </a:extLst>
          </p:cNvPr>
          <p:cNvSpPr>
            <a:spLocks noGrp="1"/>
          </p:cNvSpPr>
          <p:nvPr>
            <p:ph type="title"/>
          </p:nvPr>
        </p:nvSpPr>
        <p:spPr/>
        <p:txBody>
          <a:bodyPr/>
          <a:lstStyle/>
          <a:p>
            <a:r>
              <a:rPr lang="en-US" sz="2700" dirty="0">
                <a:latin typeface="Arial" panose="020B0604020202020204" pitchFamily="34" charset="0"/>
                <a:cs typeface="Arial" panose="020B0604020202020204" pitchFamily="34" charset="0"/>
              </a:rPr>
              <a:t>Multiple Micra™ Devices Can Be Implanted in the RV</a:t>
            </a:r>
          </a:p>
        </p:txBody>
      </p:sp>
      <p:sp>
        <p:nvSpPr>
          <p:cNvPr id="6" name="Text Placeholder 5">
            <a:extLst>
              <a:ext uri="{FF2B5EF4-FFF2-40B4-BE49-F238E27FC236}">
                <a16:creationId xmlns="" xmlns:a16="http://schemas.microsoft.com/office/drawing/2014/main" id="{8578460E-C9AA-2C4F-A4EF-CD8924CC4358}"/>
              </a:ext>
            </a:extLst>
          </p:cNvPr>
          <p:cNvSpPr>
            <a:spLocks noGrp="1"/>
          </p:cNvSpPr>
          <p:nvPr>
            <p:ph type="body" sz="quarter" idx="12"/>
          </p:nvPr>
        </p:nvSpPr>
        <p:spPr/>
        <p:txBody>
          <a:bodyPr/>
          <a:lstStyle/>
          <a:p>
            <a:endParaRPr lang="en-US" dirty="0"/>
          </a:p>
        </p:txBody>
      </p:sp>
      <p:pic>
        <p:nvPicPr>
          <p:cNvPr id="7" name="Picture 6">
            <a:extLst>
              <a:ext uri="{FF2B5EF4-FFF2-40B4-BE49-F238E27FC236}">
                <a16:creationId xmlns="" xmlns:a16="http://schemas.microsoft.com/office/drawing/2014/main" id="{D6DEABC8-D3F4-1D4D-A58F-6AC885D727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904" y="1638776"/>
            <a:ext cx="5827996" cy="5369100"/>
          </a:xfrm>
          <a:prstGeom prst="rect">
            <a:avLst/>
          </a:prstGeom>
        </p:spPr>
      </p:pic>
    </p:spTree>
    <p:extLst>
      <p:ext uri="{BB962C8B-B14F-4D97-AF65-F5344CB8AC3E}">
        <p14:creationId xmlns:p14="http://schemas.microsoft.com/office/powerpoint/2010/main" val="29978826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0D8A15E1-9127-B045-87F6-187E9F4CEB00}"/>
              </a:ext>
            </a:extLst>
          </p:cNvPr>
          <p:cNvSpPr>
            <a:spLocks noGrp="1"/>
          </p:cNvSpPr>
          <p:nvPr>
            <p:ph type="sldNum" sz="quarter" idx="11"/>
          </p:nvPr>
        </p:nvSpPr>
        <p:spPr/>
        <p:txBody>
          <a:bodyPr/>
          <a:lstStyle/>
          <a:p>
            <a:fld id="{A3032E39-2DD7-6341-87B9-9AB98FE36691}" type="slidenum">
              <a:rPr lang="en-US" smtClean="0"/>
              <a:pPr/>
              <a:t>26</a:t>
            </a:fld>
            <a:endParaRPr lang="en-US" dirty="0"/>
          </a:p>
        </p:txBody>
      </p:sp>
      <p:sp>
        <p:nvSpPr>
          <p:cNvPr id="4" name="Title 3">
            <a:extLst>
              <a:ext uri="{FF2B5EF4-FFF2-40B4-BE49-F238E27FC236}">
                <a16:creationId xmlns="" xmlns:a16="http://schemas.microsoft.com/office/drawing/2014/main" id="{EED14E5C-BF8E-8E41-B63F-BA658B81E92D}"/>
              </a:ext>
            </a:extLst>
          </p:cNvPr>
          <p:cNvSpPr>
            <a:spLocks noGrp="1"/>
          </p:cNvSpPr>
          <p:nvPr>
            <p:ph type="title"/>
          </p:nvPr>
        </p:nvSpPr>
        <p:spPr>
          <a:xfrm>
            <a:off x="455612" y="448054"/>
            <a:ext cx="9277323" cy="357857"/>
          </a:xfrm>
        </p:spPr>
        <p:txBody>
          <a:bodyPr/>
          <a:lstStyle/>
          <a:p>
            <a:r>
              <a:rPr lang="en-US" sz="2700" dirty="0">
                <a:solidFill>
                  <a:srgbClr val="FF0000"/>
                </a:solidFill>
                <a:latin typeface="Arial" panose="020B0604020202020204" pitchFamily="34" charset="0"/>
                <a:cs typeface="Arial" panose="020B0604020202020204" pitchFamily="34" charset="0"/>
              </a:rPr>
              <a:t>Micra</a:t>
            </a:r>
            <a:r>
              <a:rPr lang="en-US" sz="2700" baseline="30000" dirty="0">
                <a:solidFill>
                  <a:srgbClr val="FF0000"/>
                </a:solidFill>
                <a:latin typeface="Arial" panose="020B0604020202020204" pitchFamily="34" charset="0"/>
                <a:cs typeface="Arial" panose="020B0604020202020204" pitchFamily="34" charset="0"/>
              </a:rPr>
              <a:t>™ </a:t>
            </a:r>
            <a:r>
              <a:rPr lang="en-US" sz="2700" dirty="0">
                <a:solidFill>
                  <a:srgbClr val="FF0000"/>
                </a:solidFill>
                <a:latin typeface="Arial" panose="020B0604020202020204" pitchFamily="34" charset="0"/>
                <a:cs typeface="Arial" panose="020B0604020202020204" pitchFamily="34" charset="0"/>
              </a:rPr>
              <a:t>AV </a:t>
            </a:r>
            <a:r>
              <a:rPr lang="en-US" sz="2700" dirty="0">
                <a:solidFill>
                  <a:schemeClr val="tx2">
                    <a:lumMod val="60000"/>
                    <a:lumOff val="40000"/>
                  </a:schemeClr>
                </a:solidFill>
                <a:latin typeface="Arial" panose="020B0604020202020204" pitchFamily="34" charset="0"/>
                <a:cs typeface="Arial" panose="020B0604020202020204" pitchFamily="34" charset="0"/>
              </a:rPr>
              <a:t>Transcatheter Pacing </a:t>
            </a:r>
            <a:r>
              <a:rPr lang="en-US" sz="2700" dirty="0" smtClean="0">
                <a:solidFill>
                  <a:schemeClr val="tx2">
                    <a:lumMod val="60000"/>
                    <a:lumOff val="40000"/>
                  </a:schemeClr>
                </a:solidFill>
                <a:latin typeface="Arial" panose="020B0604020202020204" pitchFamily="34" charset="0"/>
                <a:cs typeface="Arial" panose="020B0604020202020204" pitchFamily="34" charset="0"/>
              </a:rPr>
              <a:t>System</a:t>
            </a:r>
            <a:r>
              <a:rPr lang="en-US" sz="2700" dirty="0" smtClean="0">
                <a:solidFill>
                  <a:srgbClr val="FF0000"/>
                </a:solidFill>
                <a:latin typeface="Arial" panose="020B0604020202020204" pitchFamily="34" charset="0"/>
                <a:cs typeface="Arial" panose="020B0604020202020204" pitchFamily="34" charset="0"/>
              </a:rPr>
              <a:t/>
            </a:r>
            <a:br>
              <a:rPr lang="en-US" sz="2700" dirty="0" smtClean="0">
                <a:solidFill>
                  <a:srgbClr val="FF0000"/>
                </a:solidFill>
                <a:latin typeface="Arial" panose="020B0604020202020204" pitchFamily="34" charset="0"/>
                <a:cs typeface="Arial" panose="020B0604020202020204" pitchFamily="34" charset="0"/>
              </a:rPr>
            </a:br>
            <a:r>
              <a:rPr lang="en-US" sz="2700" dirty="0">
                <a:solidFill>
                  <a:srgbClr val="FF0000"/>
                </a:solidFill>
                <a:latin typeface="Arial" panose="020B0604020202020204" pitchFamily="34" charset="0"/>
                <a:cs typeface="Arial" panose="020B0604020202020204" pitchFamily="34" charset="0"/>
              </a:rPr>
              <a:t/>
            </a:r>
            <a:br>
              <a:rPr lang="en-US" sz="2700" dirty="0">
                <a:solidFill>
                  <a:srgbClr val="FF0000"/>
                </a:solidFill>
                <a:latin typeface="Arial" panose="020B0604020202020204" pitchFamily="34" charset="0"/>
                <a:cs typeface="Arial" panose="020B0604020202020204" pitchFamily="34" charset="0"/>
              </a:rPr>
            </a:br>
            <a:r>
              <a:rPr lang="en-US" sz="2400" dirty="0" smtClean="0">
                <a:solidFill>
                  <a:srgbClr val="FF0000"/>
                </a:solidFill>
              </a:rPr>
              <a:t>   </a:t>
            </a:r>
            <a:r>
              <a:rPr lang="en-US" dirty="0">
                <a:solidFill>
                  <a:srgbClr val="FF0000"/>
                </a:solidFill>
              </a:rPr>
              <a:t>VDD   mode</a:t>
            </a:r>
            <a:r>
              <a:rPr lang="en-US" sz="2700" dirty="0">
                <a:solidFill>
                  <a:srgbClr val="FF0000"/>
                </a:solidFill>
                <a:latin typeface="Arial" panose="020B0604020202020204" pitchFamily="34" charset="0"/>
                <a:cs typeface="Arial" panose="020B0604020202020204" pitchFamily="34" charset="0"/>
              </a:rPr>
              <a:t/>
            </a:r>
            <a:br>
              <a:rPr lang="en-US" sz="2700" dirty="0">
                <a:solidFill>
                  <a:srgbClr val="FF0000"/>
                </a:solidFill>
                <a:latin typeface="Arial" panose="020B0604020202020204" pitchFamily="34" charset="0"/>
                <a:cs typeface="Arial" panose="020B0604020202020204" pitchFamily="34" charset="0"/>
              </a:rPr>
            </a:br>
            <a:endParaRPr lang="en-US" sz="2700" baseline="30000" dirty="0">
              <a:solidFill>
                <a:srgbClr val="FF0000"/>
              </a:solidFill>
              <a:latin typeface="Arial" panose="020B0604020202020204" pitchFamily="34" charset="0"/>
              <a:cs typeface="Arial" panose="020B0604020202020204" pitchFamily="34" charset="0"/>
            </a:endParaRPr>
          </a:p>
        </p:txBody>
      </p:sp>
      <p:sp>
        <p:nvSpPr>
          <p:cNvPr id="6" name="Content Placeholder 5">
            <a:extLst>
              <a:ext uri="{FF2B5EF4-FFF2-40B4-BE49-F238E27FC236}">
                <a16:creationId xmlns="" xmlns:a16="http://schemas.microsoft.com/office/drawing/2014/main" id="{BD44B954-1BC7-034C-ABFD-C03948404AA8}"/>
              </a:ext>
            </a:extLst>
          </p:cNvPr>
          <p:cNvSpPr>
            <a:spLocks noGrp="1"/>
          </p:cNvSpPr>
          <p:nvPr>
            <p:ph idx="1"/>
          </p:nvPr>
        </p:nvSpPr>
        <p:spPr>
          <a:xfrm>
            <a:off x="459401" y="1331849"/>
            <a:ext cx="4450529" cy="5196967"/>
          </a:xfrm>
        </p:spPr>
        <p:txBody>
          <a:bodyPr/>
          <a:lstStyle/>
          <a:p>
            <a:pPr marL="0" indent="0">
              <a:lnSpc>
                <a:spcPct val="100000"/>
              </a:lnSpc>
              <a:buNone/>
            </a:pPr>
            <a:r>
              <a:rPr lang="en-US" sz="2100" b="1" spc="-5" dirty="0">
                <a:solidFill>
                  <a:schemeClr val="accent1"/>
                </a:solidFill>
                <a:latin typeface="Arial" panose="020B0604020202020204" pitchFamily="34" charset="0"/>
                <a:cs typeface="Arial" panose="020B0604020202020204" pitchFamily="34" charset="0"/>
              </a:rPr>
              <a:t>The world’s smallest </a:t>
            </a:r>
            <a:r>
              <a:rPr lang="en-US" sz="2100" b="1" spc="-5" dirty="0" smtClean="0">
                <a:solidFill>
                  <a:schemeClr val="accent1"/>
                </a:solidFill>
                <a:latin typeface="Arial" panose="020B0604020202020204" pitchFamily="34" charset="0"/>
                <a:cs typeface="Arial" panose="020B0604020202020204" pitchFamily="34" charset="0"/>
              </a:rPr>
              <a:t>pacemaker, </a:t>
            </a:r>
            <a:r>
              <a:rPr lang="en-US" sz="2100" b="1" spc="-5" dirty="0">
                <a:solidFill>
                  <a:schemeClr val="accent1"/>
                </a:solidFill>
                <a:latin typeface="Arial" panose="020B0604020202020204" pitchFamily="34" charset="0"/>
                <a:cs typeface="Arial" panose="020B0604020202020204" pitchFamily="34" charset="0"/>
              </a:rPr>
              <a:t>now with AV synchrony</a:t>
            </a:r>
            <a:r>
              <a:rPr lang="en-US" sz="2100" b="1" spc="-5" baseline="30000" dirty="0">
                <a:solidFill>
                  <a:schemeClr val="accent1"/>
                </a:solidFill>
                <a:latin typeface="Arial" panose="020B0604020202020204" pitchFamily="34" charset="0"/>
                <a:cs typeface="Arial" panose="020B0604020202020204" pitchFamily="34" charset="0"/>
              </a:rPr>
              <a:t>16</a:t>
            </a:r>
          </a:p>
          <a:p>
            <a:pPr marL="251460" indent="-251460">
              <a:lnSpc>
                <a:spcPts val="2440"/>
              </a:lnSpc>
              <a:spcBef>
                <a:spcPts val="1200"/>
              </a:spcBef>
              <a:buFont typeface="Wingdings" pitchFamily="2" charset="2"/>
              <a:buChar char="§"/>
            </a:pPr>
            <a:r>
              <a:rPr lang="en-US" sz="2100" dirty="0">
                <a:latin typeface="Arial" panose="020B0604020202020204" pitchFamily="34" charset="0"/>
                <a:cs typeface="Arial" panose="020B0604020202020204" pitchFamily="34" charset="0"/>
              </a:rPr>
              <a:t>Micra AV’s accelerometer detects mechanical atrial activity and uses this information to deliver AV synchronous ventricular </a:t>
            </a:r>
            <a:r>
              <a:rPr lang="en-US" sz="2100" dirty="0" smtClean="0">
                <a:latin typeface="Arial" panose="020B0604020202020204" pitchFamily="34" charset="0"/>
                <a:cs typeface="Arial" panose="020B0604020202020204" pitchFamily="34" charset="0"/>
              </a:rPr>
              <a:t>pacing.</a:t>
            </a:r>
            <a:endParaRPr lang="en-US" sz="2100" baseline="30000" dirty="0">
              <a:latin typeface="Arial" panose="020B0604020202020204" pitchFamily="34" charset="0"/>
              <a:cs typeface="Arial" panose="020B0604020202020204" pitchFamily="34" charset="0"/>
            </a:endParaRPr>
          </a:p>
          <a:p>
            <a:pPr marL="251460" indent="-251460">
              <a:lnSpc>
                <a:spcPts val="2440"/>
              </a:lnSpc>
              <a:spcBef>
                <a:spcPts val="1200"/>
              </a:spcBef>
              <a:buFont typeface="Wingdings" pitchFamily="2" charset="2"/>
              <a:buChar char="§"/>
            </a:pPr>
            <a:r>
              <a:rPr lang="en-US" sz="2100" dirty="0">
                <a:latin typeface="Arial" panose="020B0604020202020204" pitchFamily="34" charset="0"/>
                <a:cs typeface="Arial" panose="020B0604020202020204" pitchFamily="34" charset="0"/>
              </a:rPr>
              <a:t>New, integrated circuitry capable of sustaining new AV synchrony </a:t>
            </a:r>
            <a:r>
              <a:rPr lang="en-US" sz="2100" dirty="0" smtClean="0">
                <a:latin typeface="Arial" panose="020B0604020202020204" pitchFamily="34" charset="0"/>
                <a:cs typeface="Arial" panose="020B0604020202020204" pitchFamily="34" charset="0"/>
              </a:rPr>
              <a:t>functionality.</a:t>
            </a:r>
            <a:r>
              <a:rPr lang="en-US" sz="2100" dirty="0">
                <a:latin typeface="Arial" panose="020B0604020202020204" pitchFamily="34" charset="0"/>
                <a:cs typeface="Arial" panose="020B0604020202020204" pitchFamily="34" charset="0"/>
              </a:rPr>
              <a:t> </a:t>
            </a:r>
          </a:p>
          <a:p>
            <a:pPr marL="251460" indent="-251460">
              <a:lnSpc>
                <a:spcPts val="2440"/>
              </a:lnSpc>
              <a:spcBef>
                <a:spcPts val="1200"/>
              </a:spcBef>
              <a:buFont typeface="Wingdings" pitchFamily="2" charset="2"/>
              <a:buChar char="§"/>
            </a:pPr>
            <a:r>
              <a:rPr lang="en-US" sz="2100" dirty="0">
                <a:latin typeface="Arial" panose="020B0604020202020204" pitchFamily="34" charset="0"/>
                <a:cs typeface="Arial" panose="020B0604020202020204" pitchFamily="34" charset="0"/>
              </a:rPr>
              <a:t>Estimated average battery longevity of 8-13 years, dependent on the patient’s degree of AV </a:t>
            </a:r>
            <a:r>
              <a:rPr lang="en-US" sz="2100" dirty="0" smtClean="0">
                <a:latin typeface="Arial" panose="020B0604020202020204" pitchFamily="34" charset="0"/>
                <a:cs typeface="Arial" panose="020B0604020202020204" pitchFamily="34" charset="0"/>
              </a:rPr>
              <a:t>block.</a:t>
            </a:r>
            <a:endParaRPr lang="en-US" sz="2100" dirty="0">
              <a:latin typeface="Arial" panose="020B0604020202020204" pitchFamily="34" charset="0"/>
              <a:cs typeface="Arial" panose="020B0604020202020204" pitchFamily="34" charset="0"/>
            </a:endParaRPr>
          </a:p>
        </p:txBody>
      </p:sp>
      <p:pic>
        <p:nvPicPr>
          <p:cNvPr id="7" name="Picture 6" descr="A picture containing wearing, holding, saddle, woman&#10;&#10;Description automatically generated">
            <a:extLst>
              <a:ext uri="{FF2B5EF4-FFF2-40B4-BE49-F238E27FC236}">
                <a16:creationId xmlns="" xmlns:a16="http://schemas.microsoft.com/office/drawing/2014/main" id="{55EB1031-287E-884A-8900-D10E6A3945EE}"/>
              </a:ext>
            </a:extLst>
          </p:cNvPr>
          <p:cNvPicPr>
            <a:picLocks noChangeAspect="1"/>
          </p:cNvPicPr>
          <p:nvPr/>
        </p:nvPicPr>
        <p:blipFill rotWithShape="1">
          <a:blip r:embed="rId2"/>
          <a:srcRect l="24100" r="22523" b="29953"/>
          <a:stretch/>
        </p:blipFill>
        <p:spPr>
          <a:xfrm>
            <a:off x="9590567" y="0"/>
            <a:ext cx="5039833" cy="7556352"/>
          </a:xfrm>
          <a:prstGeom prst="rect">
            <a:avLst/>
          </a:prstGeom>
        </p:spPr>
      </p:pic>
      <p:sp>
        <p:nvSpPr>
          <p:cNvPr id="9" name="TextBox 8">
            <a:extLst>
              <a:ext uri="{FF2B5EF4-FFF2-40B4-BE49-F238E27FC236}">
                <a16:creationId xmlns="" xmlns:a16="http://schemas.microsoft.com/office/drawing/2014/main" id="{30446F9E-2FCA-1D48-9074-A4C7B2AFDFB4}"/>
              </a:ext>
            </a:extLst>
          </p:cNvPr>
          <p:cNvSpPr txBox="1"/>
          <p:nvPr/>
        </p:nvSpPr>
        <p:spPr>
          <a:xfrm>
            <a:off x="462060" y="7213599"/>
            <a:ext cx="6274406" cy="288975"/>
          </a:xfrm>
          <a:prstGeom prst="rect">
            <a:avLst/>
          </a:prstGeom>
          <a:noFill/>
        </p:spPr>
        <p:txBody>
          <a:bodyPr wrap="square" lIns="0" tIns="0" rIns="0" bIns="0" rtlCol="0" anchor="t" anchorCtr="0">
            <a:noAutofit/>
          </a:bodyPr>
          <a:lstStyle/>
          <a:p>
            <a:r>
              <a:rPr lang="en-US" sz="1200" baseline="30000" dirty="0">
                <a:solidFill>
                  <a:schemeClr val="accent5"/>
                </a:solidFill>
                <a:latin typeface="Arial" panose="020B0604020202020204" pitchFamily="34" charset="0"/>
                <a:cs typeface="Arial" panose="020B0604020202020204" pitchFamily="34" charset="0"/>
              </a:rPr>
              <a:t>*</a:t>
            </a:r>
            <a:r>
              <a:rPr lang="en-US" sz="1200" dirty="0">
                <a:solidFill>
                  <a:schemeClr val="accent5"/>
                </a:solidFill>
                <a:latin typeface="Arial" panose="020B0604020202020204" pitchFamily="34" charset="0"/>
                <a:cs typeface="Arial" panose="020B0604020202020204" pitchFamily="34" charset="0"/>
              </a:rPr>
              <a:t>AVB-only patients who would benefit from leadless pacing per the indications for use.</a:t>
            </a:r>
          </a:p>
        </p:txBody>
      </p:sp>
      <p:grpSp>
        <p:nvGrpSpPr>
          <p:cNvPr id="5" name="Group 4">
            <a:extLst>
              <a:ext uri="{FF2B5EF4-FFF2-40B4-BE49-F238E27FC236}">
                <a16:creationId xmlns="" xmlns:a16="http://schemas.microsoft.com/office/drawing/2014/main" id="{E970098A-6EFD-4744-A882-18B7BFF99A3E}"/>
              </a:ext>
            </a:extLst>
          </p:cNvPr>
          <p:cNvGrpSpPr/>
          <p:nvPr/>
        </p:nvGrpSpPr>
        <p:grpSpPr>
          <a:xfrm>
            <a:off x="4416552" y="1197864"/>
            <a:ext cx="5486400" cy="5486400"/>
            <a:chOff x="4416552" y="1197864"/>
            <a:chExt cx="5486400" cy="5486400"/>
          </a:xfrm>
        </p:grpSpPr>
        <p:pic>
          <p:nvPicPr>
            <p:cNvPr id="8" name="Picture 7" descr="A picture containing device&#10;&#10;Description automatically generated">
              <a:extLst>
                <a:ext uri="{FF2B5EF4-FFF2-40B4-BE49-F238E27FC236}">
                  <a16:creationId xmlns="" xmlns:a16="http://schemas.microsoft.com/office/drawing/2014/main" id="{C74BD3F3-5364-5E4C-8B4B-1EC4ECD82721}"/>
                </a:ext>
              </a:extLst>
            </p:cNvPr>
            <p:cNvPicPr>
              <a:picLocks noChangeAspect="1"/>
            </p:cNvPicPr>
            <p:nvPr/>
          </p:nvPicPr>
          <p:blipFill>
            <a:blip r:embed="rId3"/>
            <a:stretch>
              <a:fillRect/>
            </a:stretch>
          </p:blipFill>
          <p:spPr>
            <a:xfrm>
              <a:off x="4416552" y="1197864"/>
              <a:ext cx="5486400" cy="5486400"/>
            </a:xfrm>
            <a:prstGeom prst="rect">
              <a:avLst/>
            </a:prstGeom>
          </p:spPr>
        </p:pic>
        <p:sp>
          <p:nvSpPr>
            <p:cNvPr id="3" name="TextBox 2">
              <a:extLst>
                <a:ext uri="{FF2B5EF4-FFF2-40B4-BE49-F238E27FC236}">
                  <a16:creationId xmlns="" xmlns:a16="http://schemas.microsoft.com/office/drawing/2014/main" id="{145062F1-6CDC-B146-B1C8-ADB28667D707}"/>
                </a:ext>
              </a:extLst>
            </p:cNvPr>
            <p:cNvSpPr txBox="1"/>
            <p:nvPr/>
          </p:nvSpPr>
          <p:spPr>
            <a:xfrm rot="21413393">
              <a:off x="6879257" y="2080441"/>
              <a:ext cx="240256" cy="190212"/>
            </a:xfrm>
            <a:prstGeom prst="rect">
              <a:avLst/>
            </a:prstGeom>
            <a:solidFill>
              <a:schemeClr val="bg1"/>
            </a:solidFill>
          </p:spPr>
          <p:txBody>
            <a:bodyPr wrap="square" lIns="0" tIns="0" rIns="0" bIns="0" rtlCol="0" anchor="t" anchorCtr="0">
              <a:noAutofit/>
            </a:bodyPr>
            <a:lstStyle/>
            <a:p>
              <a:pPr>
                <a:lnSpc>
                  <a:spcPts val="1900"/>
                </a:lnSpc>
              </a:pPr>
              <a:r>
                <a:rPr lang="en-US" sz="1100" dirty="0">
                  <a:latin typeface="Effra"/>
                  <a:cs typeface="Effra"/>
                </a:rPr>
                <a:t>17</a:t>
              </a:r>
            </a:p>
          </p:txBody>
        </p:sp>
        <p:sp>
          <p:nvSpPr>
            <p:cNvPr id="10" name="TextBox 9">
              <a:extLst>
                <a:ext uri="{FF2B5EF4-FFF2-40B4-BE49-F238E27FC236}">
                  <a16:creationId xmlns="" xmlns:a16="http://schemas.microsoft.com/office/drawing/2014/main" id="{4E7FA401-8FA8-CB4A-BAA4-AC073703C562}"/>
                </a:ext>
              </a:extLst>
            </p:cNvPr>
            <p:cNvSpPr txBox="1"/>
            <p:nvPr/>
          </p:nvSpPr>
          <p:spPr>
            <a:xfrm rot="3112643">
              <a:off x="8645303" y="2829402"/>
              <a:ext cx="240256" cy="190212"/>
            </a:xfrm>
            <a:prstGeom prst="rect">
              <a:avLst/>
            </a:prstGeom>
            <a:solidFill>
              <a:schemeClr val="bg1"/>
            </a:solidFill>
          </p:spPr>
          <p:txBody>
            <a:bodyPr wrap="square" lIns="0" tIns="0" rIns="0" bIns="0" rtlCol="0" anchor="t" anchorCtr="0">
              <a:noAutofit/>
            </a:bodyPr>
            <a:lstStyle/>
            <a:p>
              <a:pPr>
                <a:lnSpc>
                  <a:spcPts val="1900"/>
                </a:lnSpc>
              </a:pPr>
              <a:r>
                <a:rPr lang="en-US" sz="1100" dirty="0">
                  <a:latin typeface="Effra"/>
                  <a:cs typeface="Effra"/>
                </a:rPr>
                <a:t>17</a:t>
              </a:r>
            </a:p>
          </p:txBody>
        </p:sp>
      </p:grpSp>
    </p:spTree>
    <p:extLst>
      <p:ext uri="{BB962C8B-B14F-4D97-AF65-F5344CB8AC3E}">
        <p14:creationId xmlns:p14="http://schemas.microsoft.com/office/powerpoint/2010/main" val="7208755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F2CA043-9F65-DB40-A511-6B8041DCB7B3}"/>
              </a:ext>
            </a:extLst>
          </p:cNvPr>
          <p:cNvSpPr>
            <a:spLocks noGrp="1"/>
          </p:cNvSpPr>
          <p:nvPr>
            <p:ph type="sldNum" sz="quarter" idx="11"/>
          </p:nvPr>
        </p:nvSpPr>
        <p:spPr/>
        <p:txBody>
          <a:bodyPr/>
          <a:lstStyle/>
          <a:p>
            <a:fld id="{A3032E39-2DD7-6341-87B9-9AB98FE36691}" type="slidenum">
              <a:rPr lang="en-US" smtClean="0"/>
              <a:pPr/>
              <a:t>27</a:t>
            </a:fld>
            <a:endParaRPr lang="en-US" dirty="0"/>
          </a:p>
        </p:txBody>
      </p:sp>
      <p:sp>
        <p:nvSpPr>
          <p:cNvPr id="4" name="Title 3">
            <a:extLst>
              <a:ext uri="{FF2B5EF4-FFF2-40B4-BE49-F238E27FC236}">
                <a16:creationId xmlns="" xmlns:a16="http://schemas.microsoft.com/office/drawing/2014/main" id="{3449A96E-F3A7-174E-AD26-0E88855ED54B}"/>
              </a:ext>
            </a:extLst>
          </p:cNvPr>
          <p:cNvSpPr>
            <a:spLocks noGrp="1"/>
          </p:cNvSpPr>
          <p:nvPr>
            <p:ph type="title"/>
          </p:nvPr>
        </p:nvSpPr>
        <p:spPr>
          <a:xfrm>
            <a:off x="455613" y="448056"/>
            <a:ext cx="6501778" cy="320040"/>
          </a:xfrm>
        </p:spPr>
        <p:txBody>
          <a:bodyPr/>
          <a:lstStyle/>
          <a:p>
            <a:r>
              <a:rPr lang="en-US" sz="2700" dirty="0">
                <a:solidFill>
                  <a:srgbClr val="FF0000"/>
                </a:solidFill>
                <a:latin typeface="Arial" panose="020B0604020202020204" pitchFamily="34" charset="0"/>
                <a:cs typeface="Arial" panose="020B0604020202020204" pitchFamily="34" charset="0"/>
              </a:rPr>
              <a:t>Micra</a:t>
            </a:r>
            <a:r>
              <a:rPr lang="en-US" sz="2700" baseline="30000" dirty="0">
                <a:solidFill>
                  <a:srgbClr val="FF0000"/>
                </a:solidFill>
                <a:latin typeface="Arial" panose="020B0604020202020204" pitchFamily="34" charset="0"/>
                <a:cs typeface="Arial" panose="020B0604020202020204" pitchFamily="34" charset="0"/>
              </a:rPr>
              <a:t>™ </a:t>
            </a:r>
            <a:r>
              <a:rPr lang="en-US" sz="2700" dirty="0">
                <a:solidFill>
                  <a:srgbClr val="FF0000"/>
                </a:solidFill>
                <a:latin typeface="Arial" panose="020B0604020202020204" pitchFamily="34" charset="0"/>
                <a:cs typeface="Arial" panose="020B0604020202020204" pitchFamily="34" charset="0"/>
              </a:rPr>
              <a:t>AV</a:t>
            </a:r>
            <a:endParaRPr lang="en-US" sz="2700" baseline="30000" dirty="0">
              <a:solidFill>
                <a:srgbClr val="FF0000"/>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 xmlns:a16="http://schemas.microsoft.com/office/drawing/2014/main" id="{8B5D19AB-8A5D-5D4F-A7C3-8FACAF5CBA4C}"/>
              </a:ext>
            </a:extLst>
          </p:cNvPr>
          <p:cNvSpPr>
            <a:spLocks noGrp="1"/>
          </p:cNvSpPr>
          <p:nvPr>
            <p:ph type="body" sz="quarter" idx="13"/>
          </p:nvPr>
        </p:nvSpPr>
        <p:spPr>
          <a:xfrm>
            <a:off x="459400" y="749808"/>
            <a:ext cx="6959167" cy="320040"/>
          </a:xfrm>
        </p:spPr>
        <p:txBody>
          <a:bodyPr/>
          <a:lstStyle/>
          <a:p>
            <a:r>
              <a:rPr lang="en-US" sz="2700" dirty="0">
                <a:solidFill>
                  <a:srgbClr val="FF0000"/>
                </a:solidFill>
                <a:latin typeface="Arial" panose="020B0604020202020204" pitchFamily="34" charset="0"/>
                <a:cs typeface="Arial" panose="020B0604020202020204" pitchFamily="34" charset="0"/>
              </a:rPr>
              <a:t>ACCELEROMETER SIGNALS</a:t>
            </a:r>
          </a:p>
        </p:txBody>
      </p:sp>
      <p:pic>
        <p:nvPicPr>
          <p:cNvPr id="11" name="Picture 10" descr="A screen shot of a computer&#10;&#10;Description automatically generated">
            <a:extLst>
              <a:ext uri="{FF2B5EF4-FFF2-40B4-BE49-F238E27FC236}">
                <a16:creationId xmlns="" xmlns:a16="http://schemas.microsoft.com/office/drawing/2014/main" id="{78FE4CF8-62D7-244C-A418-2B40B848DF10}"/>
              </a:ext>
            </a:extLst>
          </p:cNvPr>
          <p:cNvPicPr>
            <a:picLocks noChangeAspect="1"/>
          </p:cNvPicPr>
          <p:nvPr/>
        </p:nvPicPr>
        <p:blipFill>
          <a:blip r:embed="rId2"/>
          <a:stretch>
            <a:fillRect/>
          </a:stretch>
        </p:blipFill>
        <p:spPr>
          <a:xfrm>
            <a:off x="3576099" y="1280160"/>
            <a:ext cx="7537833" cy="5025222"/>
          </a:xfrm>
          <a:prstGeom prst="rect">
            <a:avLst/>
          </a:prstGeom>
        </p:spPr>
      </p:pic>
      <p:sp>
        <p:nvSpPr>
          <p:cNvPr id="12" name="TextBox 11">
            <a:extLst>
              <a:ext uri="{FF2B5EF4-FFF2-40B4-BE49-F238E27FC236}">
                <a16:creationId xmlns="" xmlns:a16="http://schemas.microsoft.com/office/drawing/2014/main" id="{A1F10797-2BFE-ED4F-A180-A3C0AC371E2C}"/>
              </a:ext>
            </a:extLst>
          </p:cNvPr>
          <p:cNvSpPr txBox="1"/>
          <p:nvPr/>
        </p:nvSpPr>
        <p:spPr>
          <a:xfrm>
            <a:off x="1510749" y="6329236"/>
            <a:ext cx="1876508" cy="1041621"/>
          </a:xfrm>
          <a:prstGeom prst="rect">
            <a:avLst/>
          </a:prstGeom>
          <a:noFill/>
        </p:spPr>
        <p:txBody>
          <a:bodyPr wrap="square" lIns="0" tIns="0" rIns="0" bIns="0" rtlCol="0" anchor="t" anchorCtr="0">
            <a:noAutofit/>
          </a:bodyPr>
          <a:lstStyle/>
          <a:p>
            <a:r>
              <a:rPr lang="en-US" sz="1500" b="1" dirty="0">
                <a:solidFill>
                  <a:schemeClr val="tx2"/>
                </a:solidFill>
                <a:latin typeface="Arial" panose="020B0604020202020204" pitchFamily="34" charset="0"/>
                <a:cs typeface="Arial" panose="020B0604020202020204" pitchFamily="34" charset="0"/>
              </a:rPr>
              <a:t>A1</a:t>
            </a:r>
            <a:r>
              <a:rPr lang="en-US" sz="1500" dirty="0">
                <a:solidFill>
                  <a:schemeClr val="bg1"/>
                </a:solidFill>
                <a:latin typeface="Arial" panose="020B0604020202020204" pitchFamily="34" charset="0"/>
                <a:cs typeface="Arial" panose="020B0604020202020204" pitchFamily="34" charset="0"/>
              </a:rPr>
              <a:t> </a:t>
            </a:r>
            <a:br>
              <a:rPr lang="en-US" sz="1500" dirty="0">
                <a:solidFill>
                  <a:schemeClr val="bg1"/>
                </a:solidFill>
                <a:latin typeface="Arial" panose="020B0604020202020204" pitchFamily="34" charset="0"/>
                <a:cs typeface="Arial" panose="020B0604020202020204" pitchFamily="34" charset="0"/>
              </a:rPr>
            </a:br>
            <a:r>
              <a:rPr lang="en-US" sz="1500" dirty="0">
                <a:latin typeface="Arial" panose="020B0604020202020204" pitchFamily="34" charset="0"/>
                <a:cs typeface="Arial" panose="020B0604020202020204" pitchFamily="34" charset="0"/>
              </a:rPr>
              <a:t>Start of ventricular systole, mitral and tricuspid valves close.</a:t>
            </a:r>
          </a:p>
          <a:p>
            <a:pPr marL="115888" indent="-115888">
              <a:lnSpc>
                <a:spcPts val="1900"/>
              </a:lnSpc>
              <a:buFont typeface="Wingdings" charset="2"/>
              <a:buChar char="§"/>
            </a:pPr>
            <a:endParaRPr lang="en-US" sz="16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 xmlns:a16="http://schemas.microsoft.com/office/drawing/2014/main" id="{3E784D98-512A-E143-B5B7-57783946D45E}"/>
              </a:ext>
            </a:extLst>
          </p:cNvPr>
          <p:cNvSpPr txBox="1"/>
          <p:nvPr/>
        </p:nvSpPr>
        <p:spPr>
          <a:xfrm>
            <a:off x="3951798" y="6305383"/>
            <a:ext cx="2003729" cy="1009815"/>
          </a:xfrm>
          <a:prstGeom prst="rect">
            <a:avLst/>
          </a:prstGeom>
          <a:noFill/>
        </p:spPr>
        <p:txBody>
          <a:bodyPr wrap="square" lIns="0" tIns="0" rIns="0" bIns="0" rtlCol="0" anchor="t" anchorCtr="0">
            <a:noAutofit/>
          </a:bodyPr>
          <a:lstStyle/>
          <a:p>
            <a:r>
              <a:rPr lang="en-US" sz="1500" b="1" dirty="0">
                <a:solidFill>
                  <a:schemeClr val="tx2"/>
                </a:solidFill>
                <a:latin typeface="Arial" panose="020B0604020202020204" pitchFamily="34" charset="0"/>
                <a:cs typeface="Arial" panose="020B0604020202020204" pitchFamily="34" charset="0"/>
              </a:rPr>
              <a:t>A2</a:t>
            </a:r>
            <a:r>
              <a:rPr lang="en-US" sz="1500" b="1" dirty="0">
                <a:solidFill>
                  <a:schemeClr val="bg1"/>
                </a:solidFill>
                <a:latin typeface="Arial" panose="020B0604020202020204" pitchFamily="34" charset="0"/>
                <a:cs typeface="Arial" panose="020B0604020202020204" pitchFamily="34" charset="0"/>
              </a:rPr>
              <a:t> </a:t>
            </a:r>
            <a:r>
              <a:rPr lang="en-US" sz="1500" dirty="0">
                <a:solidFill>
                  <a:schemeClr val="bg1"/>
                </a:solidFill>
                <a:latin typeface="Arial" panose="020B0604020202020204" pitchFamily="34" charset="0"/>
                <a:cs typeface="Arial" panose="020B0604020202020204" pitchFamily="34" charset="0"/>
              </a:rPr>
              <a:t/>
            </a:r>
            <a:br>
              <a:rPr lang="en-US" sz="1500" dirty="0">
                <a:solidFill>
                  <a:schemeClr val="bg1"/>
                </a:solidFill>
                <a:latin typeface="Arial" panose="020B0604020202020204" pitchFamily="34" charset="0"/>
                <a:cs typeface="Arial" panose="020B0604020202020204" pitchFamily="34" charset="0"/>
              </a:rPr>
            </a:br>
            <a:r>
              <a:rPr lang="en-US" sz="1500" dirty="0">
                <a:latin typeface="Arial" panose="020B0604020202020204" pitchFamily="34" charset="0"/>
                <a:cs typeface="Arial" panose="020B0604020202020204" pitchFamily="34" charset="0"/>
              </a:rPr>
              <a:t>End of ventricular systole, aortic and pulmonic valves close.</a:t>
            </a:r>
          </a:p>
          <a:p>
            <a:pPr marL="115888" indent="-115888">
              <a:lnSpc>
                <a:spcPts val="1900"/>
              </a:lnSpc>
              <a:buFont typeface="Wingdings" charset="2"/>
              <a:buChar char="§"/>
            </a:pPr>
            <a:endParaRPr lang="en-US" sz="16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 xmlns:a16="http://schemas.microsoft.com/office/drawing/2014/main" id="{ED46119A-F7EA-8441-9F2B-1F2B44E131E2}"/>
              </a:ext>
            </a:extLst>
          </p:cNvPr>
          <p:cNvSpPr txBox="1"/>
          <p:nvPr/>
        </p:nvSpPr>
        <p:spPr>
          <a:xfrm>
            <a:off x="6766564" y="6321286"/>
            <a:ext cx="2412160" cy="993913"/>
          </a:xfrm>
          <a:prstGeom prst="rect">
            <a:avLst/>
          </a:prstGeom>
          <a:noFill/>
        </p:spPr>
        <p:txBody>
          <a:bodyPr wrap="square" lIns="0" tIns="0" rIns="0" bIns="0" rtlCol="0" anchor="t" anchorCtr="0">
            <a:noAutofit/>
          </a:bodyPr>
          <a:lstStyle/>
          <a:p>
            <a:r>
              <a:rPr lang="en-US" sz="1500" b="1" dirty="0">
                <a:solidFill>
                  <a:schemeClr val="tx2"/>
                </a:solidFill>
                <a:latin typeface="Arial" panose="020B0604020202020204" pitchFamily="34" charset="0"/>
                <a:cs typeface="Arial" panose="020B0604020202020204" pitchFamily="34" charset="0"/>
              </a:rPr>
              <a:t>A3</a:t>
            </a:r>
            <a:r>
              <a:rPr lang="en-US" sz="1500" dirty="0">
                <a:solidFill>
                  <a:schemeClr val="bg1"/>
                </a:solidFill>
                <a:latin typeface="Arial" panose="020B0604020202020204" pitchFamily="34" charset="0"/>
                <a:cs typeface="Arial" panose="020B0604020202020204" pitchFamily="34" charset="0"/>
              </a:rPr>
              <a:t> </a:t>
            </a:r>
            <a:br>
              <a:rPr lang="en-US" sz="1500" dirty="0">
                <a:solidFill>
                  <a:schemeClr val="bg1"/>
                </a:solidFill>
                <a:latin typeface="Arial" panose="020B0604020202020204" pitchFamily="34" charset="0"/>
                <a:cs typeface="Arial" panose="020B0604020202020204" pitchFamily="34" charset="0"/>
              </a:rPr>
            </a:br>
            <a:r>
              <a:rPr lang="en-US" sz="1500" dirty="0">
                <a:latin typeface="Arial" panose="020B0604020202020204" pitchFamily="34" charset="0"/>
                <a:cs typeface="Arial" panose="020B0604020202020204" pitchFamily="34" charset="0"/>
              </a:rPr>
              <a:t>Diastole, passive blood flow from A to V, corresponds to E-wave on Doppler echo.</a:t>
            </a:r>
          </a:p>
          <a:p>
            <a:pPr marL="115888" indent="-115888">
              <a:lnSpc>
                <a:spcPts val="1900"/>
              </a:lnSpc>
              <a:buFont typeface="Wingdings" charset="2"/>
              <a:buChar char="§"/>
            </a:pPr>
            <a:endParaRPr lang="en-US" sz="16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 xmlns:a16="http://schemas.microsoft.com/office/drawing/2014/main" id="{739B574A-4F6D-7C47-970B-A9362AB10342}"/>
              </a:ext>
            </a:extLst>
          </p:cNvPr>
          <p:cNvSpPr txBox="1"/>
          <p:nvPr/>
        </p:nvSpPr>
        <p:spPr>
          <a:xfrm>
            <a:off x="9605176" y="6305383"/>
            <a:ext cx="3705709" cy="1049572"/>
          </a:xfrm>
          <a:prstGeom prst="rect">
            <a:avLst/>
          </a:prstGeom>
          <a:noFill/>
        </p:spPr>
        <p:txBody>
          <a:bodyPr wrap="square" lIns="0" tIns="0" rIns="0" bIns="0" rtlCol="0" anchor="t" anchorCtr="0">
            <a:noAutofit/>
          </a:bodyPr>
          <a:lstStyle/>
          <a:p>
            <a:r>
              <a:rPr lang="en-US" sz="1500" b="1" dirty="0">
                <a:solidFill>
                  <a:schemeClr val="tx2"/>
                </a:solidFill>
                <a:latin typeface="Arial" panose="020B0604020202020204" pitchFamily="34" charset="0"/>
                <a:cs typeface="Arial" panose="020B0604020202020204" pitchFamily="34" charset="0"/>
              </a:rPr>
              <a:t>A4</a:t>
            </a:r>
            <a:r>
              <a:rPr lang="en-US" sz="1500" dirty="0">
                <a:solidFill>
                  <a:schemeClr val="bg1"/>
                </a:solidFill>
                <a:latin typeface="Arial" panose="020B0604020202020204" pitchFamily="34" charset="0"/>
                <a:cs typeface="Arial" panose="020B0604020202020204" pitchFamily="34" charset="0"/>
              </a:rPr>
              <a:t> </a:t>
            </a:r>
            <a:br>
              <a:rPr lang="en-US" sz="1500" dirty="0">
                <a:solidFill>
                  <a:schemeClr val="bg1"/>
                </a:solidFill>
                <a:latin typeface="Arial" panose="020B0604020202020204" pitchFamily="34" charset="0"/>
                <a:cs typeface="Arial" panose="020B0604020202020204" pitchFamily="34" charset="0"/>
              </a:rPr>
            </a:br>
            <a:r>
              <a:rPr lang="en-US" sz="1500" dirty="0">
                <a:latin typeface="Arial" panose="020B0604020202020204" pitchFamily="34" charset="0"/>
                <a:cs typeface="Arial" panose="020B0604020202020204" pitchFamily="34" charset="0"/>
              </a:rPr>
              <a:t>Atrial systole, blood pushed into ventricles, 100 </a:t>
            </a:r>
            <a:r>
              <a:rPr lang="en-US" sz="1500" dirty="0" err="1">
                <a:latin typeface="Arial" panose="020B0604020202020204" pitchFamily="34" charset="0"/>
                <a:cs typeface="Arial" panose="020B0604020202020204" pitchFamily="34" charset="0"/>
              </a:rPr>
              <a:t>ms</a:t>
            </a:r>
            <a:r>
              <a:rPr lang="en-US" sz="1500" dirty="0">
                <a:latin typeface="Arial" panose="020B0604020202020204" pitchFamily="34" charset="0"/>
                <a:cs typeface="Arial" panose="020B0604020202020204" pitchFamily="34" charset="0"/>
              </a:rPr>
              <a:t> electromechanical delay, corresponds to A-wave on Doppler echo.</a:t>
            </a:r>
          </a:p>
          <a:p>
            <a:pPr marL="115888" indent="-115888">
              <a:buFont typeface="Wingdings" charset="2"/>
              <a:buChar char="§"/>
            </a:pPr>
            <a:endParaRPr lang="en-US" sz="15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 xmlns:a16="http://schemas.microsoft.com/office/drawing/2014/main" id="{5403A6E9-736B-044F-A92F-9ED30BE994D4}"/>
              </a:ext>
            </a:extLst>
          </p:cNvPr>
          <p:cNvSpPr txBox="1"/>
          <p:nvPr/>
        </p:nvSpPr>
        <p:spPr>
          <a:xfrm>
            <a:off x="689448" y="2415777"/>
            <a:ext cx="2615978" cy="779227"/>
          </a:xfrm>
          <a:prstGeom prst="rect">
            <a:avLst/>
          </a:prstGeom>
          <a:noFill/>
        </p:spPr>
        <p:txBody>
          <a:bodyPr wrap="square" lIns="0" tIns="0" rIns="0" bIns="0" rtlCol="0" anchor="t" anchorCtr="0">
            <a:noAutofit/>
          </a:bodyPr>
          <a:lstStyle/>
          <a:p>
            <a:pPr lvl="0">
              <a:defRPr/>
            </a:pPr>
            <a:r>
              <a:rPr lang="en-US" sz="1500" b="1" dirty="0">
                <a:solidFill>
                  <a:schemeClr val="tx2"/>
                </a:solidFill>
                <a:latin typeface="Arial" panose="020B0604020202020204" pitchFamily="34" charset="0"/>
                <a:cs typeface="Arial" panose="020B0604020202020204" pitchFamily="34" charset="0"/>
              </a:rPr>
              <a:t>Ventricular end (VE) marker</a:t>
            </a:r>
          </a:p>
          <a:p>
            <a:pPr lvl="0">
              <a:defRPr/>
            </a:pPr>
            <a:r>
              <a:rPr lang="en-US" sz="1500" dirty="0">
                <a:solidFill>
                  <a:srgbClr val="001E46"/>
                </a:solidFill>
                <a:latin typeface="Arial" panose="020B0604020202020204" pitchFamily="34" charset="0"/>
                <a:cs typeface="Arial" panose="020B0604020202020204" pitchFamily="34" charset="0"/>
              </a:rPr>
              <a:t>The end of the A1–A3 ventricular-event signals.  </a:t>
            </a:r>
          </a:p>
          <a:p>
            <a:pPr marL="115888" indent="-115888">
              <a:buFont typeface="Wingdings" charset="2"/>
              <a:buChar char="§"/>
            </a:pPr>
            <a:endParaRPr lang="en-US" sz="15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 xmlns:a16="http://schemas.microsoft.com/office/drawing/2014/main" id="{09E94C4E-FFC8-6F4E-B516-C3FF0C0CE894}"/>
              </a:ext>
            </a:extLst>
          </p:cNvPr>
          <p:cNvSpPr txBox="1"/>
          <p:nvPr/>
        </p:nvSpPr>
        <p:spPr>
          <a:xfrm>
            <a:off x="11497586" y="1860606"/>
            <a:ext cx="2843447" cy="954156"/>
          </a:xfrm>
          <a:prstGeom prst="rect">
            <a:avLst/>
          </a:prstGeom>
          <a:noFill/>
        </p:spPr>
        <p:txBody>
          <a:bodyPr wrap="square" lIns="0" tIns="0" rIns="0" bIns="0" rtlCol="0" anchor="t" anchorCtr="0">
            <a:noAutofit/>
          </a:bodyPr>
          <a:lstStyle/>
          <a:p>
            <a:pPr lvl="0">
              <a:defRPr/>
            </a:pPr>
            <a:r>
              <a:rPr lang="en-US" sz="1500" b="1" dirty="0">
                <a:solidFill>
                  <a:schemeClr val="tx2"/>
                </a:solidFill>
                <a:latin typeface="Arial" panose="020B0604020202020204" pitchFamily="34" charset="0"/>
                <a:cs typeface="Arial" panose="020B0604020202020204" pitchFamily="34" charset="0"/>
              </a:rPr>
              <a:t>Atrial mechanical (AM) marker</a:t>
            </a:r>
            <a:r>
              <a:rPr lang="en-US" sz="1500" dirty="0">
                <a:solidFill>
                  <a:schemeClr val="tx2"/>
                </a:solidFill>
                <a:latin typeface="Arial" panose="020B0604020202020204" pitchFamily="34" charset="0"/>
                <a:cs typeface="Arial" panose="020B0604020202020204" pitchFamily="34" charset="0"/>
              </a:rPr>
              <a:t> </a:t>
            </a:r>
          </a:p>
          <a:p>
            <a:pPr lvl="0">
              <a:defRPr/>
            </a:pPr>
            <a:r>
              <a:rPr lang="en-US" sz="1500" dirty="0">
                <a:solidFill>
                  <a:srgbClr val="001E46"/>
                </a:solidFill>
                <a:latin typeface="Arial" panose="020B0604020202020204" pitchFamily="34" charset="0"/>
                <a:cs typeface="Arial" panose="020B0604020202020204" pitchFamily="34" charset="0"/>
              </a:rPr>
              <a:t>Marker that indicates the device detected the atrial mechanical contraction or A4.</a:t>
            </a:r>
          </a:p>
          <a:p>
            <a:pPr marL="115888" indent="-115888">
              <a:buFont typeface="Wingdings" charset="2"/>
              <a:buChar char="§"/>
            </a:pPr>
            <a:endParaRPr lang="en-US" sz="1500"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 xmlns:a16="http://schemas.microsoft.com/office/drawing/2014/main" id="{D0038FCE-11F8-6F4C-BAF1-92C60C062013}"/>
              </a:ext>
            </a:extLst>
          </p:cNvPr>
          <p:cNvSpPr/>
          <p:nvPr/>
        </p:nvSpPr>
        <p:spPr>
          <a:xfrm>
            <a:off x="5247860" y="5494352"/>
            <a:ext cx="286247" cy="286247"/>
          </a:xfrm>
          <a:prstGeom prst="rect">
            <a:avLst/>
          </a:prstGeom>
          <a:noFill/>
          <a:ln w="28575">
            <a:solidFill>
              <a:srgbClr val="FFCE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19" name="Rectangle 18">
            <a:extLst>
              <a:ext uri="{FF2B5EF4-FFF2-40B4-BE49-F238E27FC236}">
                <a16:creationId xmlns="" xmlns:a16="http://schemas.microsoft.com/office/drawing/2014/main" id="{110BCDE7-7571-4749-BF18-269EC2A126E5}"/>
              </a:ext>
            </a:extLst>
          </p:cNvPr>
          <p:cNvSpPr/>
          <p:nvPr/>
        </p:nvSpPr>
        <p:spPr>
          <a:xfrm>
            <a:off x="6274903" y="5494352"/>
            <a:ext cx="286247" cy="286247"/>
          </a:xfrm>
          <a:prstGeom prst="rect">
            <a:avLst/>
          </a:prstGeom>
          <a:noFill/>
          <a:ln w="28575">
            <a:solidFill>
              <a:srgbClr val="FFCE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20" name="Rectangle 19">
            <a:extLst>
              <a:ext uri="{FF2B5EF4-FFF2-40B4-BE49-F238E27FC236}">
                <a16:creationId xmlns="" xmlns:a16="http://schemas.microsoft.com/office/drawing/2014/main" id="{9119CFE5-A33B-3345-AD1D-35761F242970}"/>
              </a:ext>
            </a:extLst>
          </p:cNvPr>
          <p:cNvSpPr/>
          <p:nvPr/>
        </p:nvSpPr>
        <p:spPr>
          <a:xfrm>
            <a:off x="6721501" y="5494352"/>
            <a:ext cx="286247" cy="286247"/>
          </a:xfrm>
          <a:prstGeom prst="rect">
            <a:avLst/>
          </a:prstGeom>
          <a:noFill/>
          <a:ln w="28575">
            <a:solidFill>
              <a:srgbClr val="FFCE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21" name="Rectangle 20">
            <a:extLst>
              <a:ext uri="{FF2B5EF4-FFF2-40B4-BE49-F238E27FC236}">
                <a16:creationId xmlns="" xmlns:a16="http://schemas.microsoft.com/office/drawing/2014/main" id="{A5F20369-197D-8645-BF86-7F893799F584}"/>
              </a:ext>
            </a:extLst>
          </p:cNvPr>
          <p:cNvSpPr/>
          <p:nvPr/>
        </p:nvSpPr>
        <p:spPr>
          <a:xfrm>
            <a:off x="7700837" y="5498328"/>
            <a:ext cx="286247" cy="286247"/>
          </a:xfrm>
          <a:prstGeom prst="rect">
            <a:avLst/>
          </a:prstGeom>
          <a:noFill/>
          <a:ln w="28575">
            <a:solidFill>
              <a:srgbClr val="FFCE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22" name="Rectangle 21">
            <a:extLst>
              <a:ext uri="{FF2B5EF4-FFF2-40B4-BE49-F238E27FC236}">
                <a16:creationId xmlns="" xmlns:a16="http://schemas.microsoft.com/office/drawing/2014/main" id="{13419BA3-34D9-B341-AE34-48AAAD83F820}"/>
              </a:ext>
            </a:extLst>
          </p:cNvPr>
          <p:cNvSpPr/>
          <p:nvPr/>
        </p:nvSpPr>
        <p:spPr>
          <a:xfrm>
            <a:off x="4200276" y="2401200"/>
            <a:ext cx="286247" cy="286247"/>
          </a:xfrm>
          <a:prstGeom prst="rect">
            <a:avLst/>
          </a:prstGeom>
          <a:noFill/>
          <a:ln w="28575">
            <a:solidFill>
              <a:srgbClr val="FFCE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23" name="Rectangle 22">
            <a:extLst>
              <a:ext uri="{FF2B5EF4-FFF2-40B4-BE49-F238E27FC236}">
                <a16:creationId xmlns="" xmlns:a16="http://schemas.microsoft.com/office/drawing/2014/main" id="{B822B152-CFB8-A84A-93D8-3EB2E8FA2E9B}"/>
              </a:ext>
            </a:extLst>
          </p:cNvPr>
          <p:cNvSpPr/>
          <p:nvPr/>
        </p:nvSpPr>
        <p:spPr>
          <a:xfrm>
            <a:off x="7651804" y="1847354"/>
            <a:ext cx="286247" cy="286247"/>
          </a:xfrm>
          <a:prstGeom prst="rect">
            <a:avLst/>
          </a:prstGeom>
          <a:noFill/>
          <a:ln w="28575">
            <a:solidFill>
              <a:srgbClr val="FFCE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cxnSp>
        <p:nvCxnSpPr>
          <p:cNvPr id="25" name="Straight Connector 24">
            <a:extLst>
              <a:ext uri="{FF2B5EF4-FFF2-40B4-BE49-F238E27FC236}">
                <a16:creationId xmlns="" xmlns:a16="http://schemas.microsoft.com/office/drawing/2014/main" id="{61ECBF6A-8FD2-1D46-BF0F-E8F623CCB5C4}"/>
              </a:ext>
            </a:extLst>
          </p:cNvPr>
          <p:cNvCxnSpPr>
            <a:cxnSpLocks/>
            <a:endCxn id="22" idx="1"/>
          </p:cNvCxnSpPr>
          <p:nvPr/>
        </p:nvCxnSpPr>
        <p:spPr>
          <a:xfrm>
            <a:off x="3275935" y="2542996"/>
            <a:ext cx="924341" cy="1328"/>
          </a:xfrm>
          <a:prstGeom prst="line">
            <a:avLst/>
          </a:prstGeom>
          <a:ln w="28575" cap="sq">
            <a:solidFill>
              <a:srgbClr val="FFCE00"/>
            </a:solidFill>
            <a:round/>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 xmlns:a16="http://schemas.microsoft.com/office/drawing/2014/main" id="{AFAC6F16-02CD-FF42-AAA4-9D51A7EDFEF7}"/>
              </a:ext>
            </a:extLst>
          </p:cNvPr>
          <p:cNvCxnSpPr/>
          <p:nvPr/>
        </p:nvCxnSpPr>
        <p:spPr>
          <a:xfrm>
            <a:off x="7941012" y="1987825"/>
            <a:ext cx="3468522" cy="0"/>
          </a:xfrm>
          <a:prstGeom prst="line">
            <a:avLst/>
          </a:prstGeom>
          <a:ln w="28575" cap="sq">
            <a:solidFill>
              <a:srgbClr val="FFCE00"/>
            </a:solidFill>
            <a:round/>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 xmlns:a16="http://schemas.microsoft.com/office/drawing/2014/main" id="{D59EEF3C-0BAE-6040-8D32-138DD5EE28E3}"/>
              </a:ext>
            </a:extLst>
          </p:cNvPr>
          <p:cNvCxnSpPr>
            <a:cxnSpLocks/>
          </p:cNvCxnSpPr>
          <p:nvPr/>
        </p:nvCxnSpPr>
        <p:spPr>
          <a:xfrm>
            <a:off x="1653871" y="5638799"/>
            <a:ext cx="3587362" cy="0"/>
          </a:xfrm>
          <a:prstGeom prst="line">
            <a:avLst/>
          </a:prstGeom>
          <a:ln w="28575" cap="sq">
            <a:solidFill>
              <a:srgbClr val="FFCE00"/>
            </a:solidFill>
            <a:round/>
          </a:ln>
          <a:effectLst/>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 xmlns:a16="http://schemas.microsoft.com/office/drawing/2014/main" id="{3CD44587-7C84-534E-A150-54EA3F873AA0}"/>
              </a:ext>
            </a:extLst>
          </p:cNvPr>
          <p:cNvCxnSpPr>
            <a:cxnSpLocks/>
          </p:cNvCxnSpPr>
          <p:nvPr/>
        </p:nvCxnSpPr>
        <p:spPr>
          <a:xfrm>
            <a:off x="7992386" y="5638931"/>
            <a:ext cx="1676400" cy="0"/>
          </a:xfrm>
          <a:prstGeom prst="line">
            <a:avLst/>
          </a:prstGeom>
          <a:ln w="28575" cap="sq">
            <a:solidFill>
              <a:srgbClr val="FFCE00"/>
            </a:solidFill>
            <a:round/>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 xmlns:a16="http://schemas.microsoft.com/office/drawing/2014/main" id="{797BC500-7154-B14B-BE17-73C8C789D123}"/>
              </a:ext>
            </a:extLst>
          </p:cNvPr>
          <p:cNvCxnSpPr>
            <a:cxnSpLocks/>
          </p:cNvCxnSpPr>
          <p:nvPr/>
        </p:nvCxnSpPr>
        <p:spPr>
          <a:xfrm>
            <a:off x="6864626" y="5784572"/>
            <a:ext cx="0" cy="520812"/>
          </a:xfrm>
          <a:prstGeom prst="line">
            <a:avLst/>
          </a:prstGeom>
          <a:ln w="28575" cap="sq">
            <a:solidFill>
              <a:srgbClr val="FFCE00"/>
            </a:solidFill>
            <a:roun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 xmlns:a16="http://schemas.microsoft.com/office/drawing/2014/main" id="{82D281EB-2B61-5E42-8CCA-6124CB420184}"/>
              </a:ext>
            </a:extLst>
          </p:cNvPr>
          <p:cNvCxnSpPr>
            <a:cxnSpLocks/>
          </p:cNvCxnSpPr>
          <p:nvPr/>
        </p:nvCxnSpPr>
        <p:spPr>
          <a:xfrm>
            <a:off x="1649896" y="5642774"/>
            <a:ext cx="0" cy="646708"/>
          </a:xfrm>
          <a:prstGeom prst="line">
            <a:avLst/>
          </a:prstGeom>
          <a:ln w="28575" cap="sq">
            <a:solidFill>
              <a:srgbClr val="FFCE00"/>
            </a:solidFill>
            <a:round/>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 xmlns:a16="http://schemas.microsoft.com/office/drawing/2014/main" id="{85EDE8BD-A670-384D-81FA-EF05698C0604}"/>
              </a:ext>
            </a:extLst>
          </p:cNvPr>
          <p:cNvCxnSpPr>
            <a:cxnSpLocks/>
          </p:cNvCxnSpPr>
          <p:nvPr/>
        </p:nvCxnSpPr>
        <p:spPr>
          <a:xfrm>
            <a:off x="9675280" y="5644100"/>
            <a:ext cx="0" cy="646708"/>
          </a:xfrm>
          <a:prstGeom prst="line">
            <a:avLst/>
          </a:prstGeom>
          <a:ln w="28575" cap="sq">
            <a:solidFill>
              <a:srgbClr val="FFCE00"/>
            </a:solidFill>
            <a:round/>
          </a:ln>
          <a:effectLst/>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 xmlns:a16="http://schemas.microsoft.com/office/drawing/2014/main" id="{FA8E855F-9050-2E4B-98E4-9DB396A4B74E}"/>
              </a:ext>
            </a:extLst>
          </p:cNvPr>
          <p:cNvCxnSpPr>
            <a:cxnSpLocks/>
          </p:cNvCxnSpPr>
          <p:nvPr/>
        </p:nvCxnSpPr>
        <p:spPr>
          <a:xfrm>
            <a:off x="6420679" y="5785897"/>
            <a:ext cx="0" cy="638757"/>
          </a:xfrm>
          <a:prstGeom prst="line">
            <a:avLst/>
          </a:prstGeom>
          <a:ln w="28575" cap="sq">
            <a:solidFill>
              <a:srgbClr val="FFCE00"/>
            </a:solidFill>
            <a:round/>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 xmlns:a16="http://schemas.microsoft.com/office/drawing/2014/main" id="{BAF21C3D-DA8F-574B-B9F4-CA0840445908}"/>
              </a:ext>
            </a:extLst>
          </p:cNvPr>
          <p:cNvCxnSpPr>
            <a:cxnSpLocks/>
          </p:cNvCxnSpPr>
          <p:nvPr/>
        </p:nvCxnSpPr>
        <p:spPr>
          <a:xfrm>
            <a:off x="4245997" y="6431671"/>
            <a:ext cx="2165403" cy="0"/>
          </a:xfrm>
          <a:prstGeom prst="line">
            <a:avLst/>
          </a:prstGeom>
          <a:ln w="28575" cap="sq">
            <a:solidFill>
              <a:srgbClr val="FFCE00"/>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4983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10" presetClass="entr" presetSubtype="0"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500"/>
                                        <p:tgtEl>
                                          <p:spTgt spid="44"/>
                                        </p:tgtEl>
                                      </p:cBhvr>
                                    </p:animEffect>
                                  </p:childTnLst>
                                </p:cTn>
                              </p:par>
                              <p:par>
                                <p:cTn id="29" presetID="10" presetClass="entr" presetSubtype="0"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par>
                                <p:cTn id="58" presetID="10" presetClass="entr" presetSubtype="0" fill="hold"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500"/>
                                        <p:tgtEl>
                                          <p:spTgt spid="4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par>
                                <p:cTn id="69" presetID="10" presetClass="entr" presetSubtype="0" fill="hold"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500"/>
                                        <p:tgtEl>
                                          <p:spTgt spid="2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par>
                                <p:cTn id="78" presetID="10" presetClass="entr" presetSubtype="0" fill="hold" nodeType="with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500"/>
                                        <p:tgtEl>
                                          <p:spTgt spid="26"/>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animBg="1"/>
      <p:bldP spid="19" grpId="0" animBg="1"/>
      <p:bldP spid="20" grpId="0" animBg="1"/>
      <p:bldP spid="21" grpId="0" animBg="1"/>
      <p:bldP spid="22"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2"/>
          <p:cNvSpPr>
            <a:spLocks noGrp="1"/>
          </p:cNvSpPr>
          <p:nvPr>
            <p:ph idx="1"/>
          </p:nvPr>
        </p:nvSpPr>
        <p:spPr>
          <a:xfrm>
            <a:off x="685800" y="2106930"/>
            <a:ext cx="12618720" cy="2299336"/>
          </a:xfrm>
        </p:spPr>
        <p:txBody>
          <a:bodyPr>
            <a:normAutofit/>
          </a:bodyPr>
          <a:lstStyle/>
          <a:p>
            <a:r>
              <a:rPr lang="en-US" sz="3600" dirty="0" smtClean="0">
                <a:solidFill>
                  <a:srgbClr val="FF0000"/>
                </a:solidFill>
              </a:rPr>
              <a:t>MARVEL </a:t>
            </a:r>
            <a:r>
              <a:rPr lang="el-GR" sz="3600" dirty="0" smtClean="0">
                <a:solidFill>
                  <a:srgbClr val="FF0000"/>
                </a:solidFill>
              </a:rPr>
              <a:t> </a:t>
            </a:r>
            <a:r>
              <a:rPr lang="en-US" sz="3600" dirty="0" smtClean="0">
                <a:solidFill>
                  <a:srgbClr val="FF0000"/>
                </a:solidFill>
              </a:rPr>
              <a:t>study- </a:t>
            </a:r>
            <a:r>
              <a:rPr lang="en-US" sz="3600" dirty="0" err="1" smtClean="0">
                <a:solidFill>
                  <a:srgbClr val="FF0000"/>
                </a:solidFill>
              </a:rPr>
              <a:t>Micra</a:t>
            </a:r>
            <a:r>
              <a:rPr lang="en-US" sz="3600" dirty="0" smtClean="0">
                <a:solidFill>
                  <a:srgbClr val="FF0000"/>
                </a:solidFill>
              </a:rPr>
              <a:t> Atrial </a:t>
            </a:r>
            <a:r>
              <a:rPr lang="en-US" sz="3600" dirty="0" err="1" smtClean="0">
                <a:solidFill>
                  <a:srgbClr val="FF0000"/>
                </a:solidFill>
              </a:rPr>
              <a:t>TRacking</a:t>
            </a:r>
            <a:r>
              <a:rPr lang="en-US" sz="3600" dirty="0" smtClean="0">
                <a:solidFill>
                  <a:srgbClr val="FF0000"/>
                </a:solidFill>
              </a:rPr>
              <a:t> Using A Ventricular</a:t>
            </a:r>
          </a:p>
          <a:p>
            <a:r>
              <a:rPr lang="en-US" sz="3600" dirty="0" smtClean="0">
                <a:solidFill>
                  <a:srgbClr val="FF0000"/>
                </a:solidFill>
              </a:rPr>
              <a:t> </a:t>
            </a:r>
            <a:r>
              <a:rPr lang="en-US" sz="3600" dirty="0" err="1" smtClean="0">
                <a:solidFill>
                  <a:srgbClr val="FF0000"/>
                </a:solidFill>
              </a:rPr>
              <a:t>AccELerometer</a:t>
            </a:r>
            <a:r>
              <a:rPr lang="en-US" sz="3600" dirty="0" smtClean="0">
                <a:solidFill>
                  <a:srgbClr val="FF0000"/>
                </a:solidFill>
              </a:rPr>
              <a:t>.      VDD   mode</a:t>
            </a:r>
            <a:r>
              <a:rPr lang="el-GR" dirty="0" smtClean="0">
                <a:solidFill>
                  <a:srgbClr val="FF0000"/>
                </a:solidFill>
              </a:rPr>
              <a:t> </a:t>
            </a:r>
            <a:r>
              <a:rPr lang="en-US" dirty="0" smtClean="0">
                <a:solidFill>
                  <a:srgbClr val="FF0000"/>
                </a:solidFill>
              </a:rPr>
              <a:t>n=64</a:t>
            </a:r>
          </a:p>
          <a:p>
            <a:endParaRPr lang="en-US" dirty="0" smtClean="0"/>
          </a:p>
        </p:txBody>
      </p:sp>
      <p:pic>
        <p:nvPicPr>
          <p:cNvPr id="3379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321" y="274320"/>
            <a:ext cx="10938510" cy="163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796" y="3072766"/>
            <a:ext cx="6823710" cy="5156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angle 7"/>
          <p:cNvSpPr>
            <a:spLocks noChangeArrowheads="1"/>
          </p:cNvSpPr>
          <p:nvPr/>
        </p:nvSpPr>
        <p:spPr bwMode="auto">
          <a:xfrm>
            <a:off x="11523942" y="3992084"/>
            <a:ext cx="2749535"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n-US" dirty="0">
                <a:solidFill>
                  <a:srgbClr val="FF0000"/>
                </a:solidFill>
              </a:rPr>
              <a:t>Heart  Rhythm 2018</a:t>
            </a:r>
          </a:p>
        </p:txBody>
      </p:sp>
      <p:sp>
        <p:nvSpPr>
          <p:cNvPr id="33799" name="Rectangle 8"/>
          <p:cNvSpPr>
            <a:spLocks noChangeArrowheads="1"/>
          </p:cNvSpPr>
          <p:nvPr/>
        </p:nvSpPr>
        <p:spPr bwMode="auto">
          <a:xfrm>
            <a:off x="7675246" y="5905501"/>
            <a:ext cx="73152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r>
              <a:rPr lang="en-US" sz="2900" dirty="0">
                <a:solidFill>
                  <a:srgbClr val="FFFF00"/>
                </a:solidFill>
              </a:rPr>
              <a:t> </a:t>
            </a:r>
            <a:r>
              <a:rPr lang="en-US" sz="2900" b="1" dirty="0" err="1">
                <a:solidFill>
                  <a:srgbClr val="B0008E"/>
                </a:solidFill>
              </a:rPr>
              <a:t>atrioventricular</a:t>
            </a:r>
            <a:r>
              <a:rPr lang="en-US" sz="2900" b="1" dirty="0">
                <a:solidFill>
                  <a:srgbClr val="B0008E"/>
                </a:solidFill>
              </a:rPr>
              <a:t>  synchrony:  </a:t>
            </a:r>
            <a:r>
              <a:rPr lang="en-US" sz="2900" b="1" dirty="0" smtClean="0">
                <a:solidFill>
                  <a:srgbClr val="B0008E"/>
                </a:solidFill>
              </a:rPr>
              <a:t>87%</a:t>
            </a:r>
            <a:endParaRPr lang="en-US" sz="2900" b="1" dirty="0">
              <a:solidFill>
                <a:srgbClr val="B0008E"/>
              </a:solidFill>
            </a:endParaRPr>
          </a:p>
        </p:txBody>
      </p:sp>
    </p:spTree>
    <p:extLst>
      <p:ext uri="{BB962C8B-B14F-4D97-AF65-F5344CB8AC3E}">
        <p14:creationId xmlns:p14="http://schemas.microsoft.com/office/powerpoint/2010/main" val="7898042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E17AA522-0B24-724B-A8A2-0689546C7407}"/>
              </a:ext>
            </a:extLst>
          </p:cNvPr>
          <p:cNvSpPr>
            <a:spLocks noGrp="1"/>
          </p:cNvSpPr>
          <p:nvPr>
            <p:ph type="sldNum" sz="quarter" idx="11"/>
          </p:nvPr>
        </p:nvSpPr>
        <p:spPr/>
        <p:txBody>
          <a:bodyPr/>
          <a:lstStyle/>
          <a:p>
            <a:fld id="{A3032E39-2DD7-6341-87B9-9AB98FE36691}" type="slidenum">
              <a:rPr lang="en-US" smtClean="0"/>
              <a:pPr/>
              <a:t>29</a:t>
            </a:fld>
            <a:endParaRPr lang="en-US" dirty="0"/>
          </a:p>
        </p:txBody>
      </p:sp>
      <p:sp>
        <p:nvSpPr>
          <p:cNvPr id="4" name="Title 3">
            <a:extLst>
              <a:ext uri="{FF2B5EF4-FFF2-40B4-BE49-F238E27FC236}">
                <a16:creationId xmlns="" xmlns:a16="http://schemas.microsoft.com/office/drawing/2014/main" id="{AE62BAF4-D9C1-AE49-9FC2-91DDFD37C8EC}"/>
              </a:ext>
            </a:extLst>
          </p:cNvPr>
          <p:cNvSpPr>
            <a:spLocks noGrp="1"/>
          </p:cNvSpPr>
          <p:nvPr>
            <p:ph type="title"/>
          </p:nvPr>
        </p:nvSpPr>
        <p:spPr>
          <a:xfrm>
            <a:off x="426611" y="338874"/>
            <a:ext cx="13716000" cy="320040"/>
          </a:xfrm>
        </p:spPr>
        <p:txBody>
          <a:bodyPr/>
          <a:lstStyle/>
          <a:p>
            <a:r>
              <a:rPr lang="en-US" sz="2700" cap="none" dirty="0">
                <a:solidFill>
                  <a:srgbClr val="FF0000"/>
                </a:solidFill>
                <a:latin typeface="Arial" panose="020B0604020202020204" pitchFamily="34" charset="0"/>
                <a:cs typeface="Arial" panose="020B0604020202020204" pitchFamily="34" charset="0"/>
              </a:rPr>
              <a:t>MICRA</a:t>
            </a:r>
            <a:r>
              <a:rPr lang="en-US" sz="2700" cap="none" baseline="30000" dirty="0">
                <a:solidFill>
                  <a:srgbClr val="FF0000"/>
                </a:solidFill>
                <a:latin typeface="Arial" panose="020B0604020202020204" pitchFamily="34" charset="0"/>
                <a:cs typeface="Arial" panose="020B0604020202020204" pitchFamily="34" charset="0"/>
              </a:rPr>
              <a:t>™</a:t>
            </a:r>
            <a:r>
              <a:rPr lang="en-US" sz="2700" cap="none" dirty="0">
                <a:solidFill>
                  <a:srgbClr val="FF0000"/>
                </a:solidFill>
                <a:latin typeface="Arial" panose="020B0604020202020204" pitchFamily="34" charset="0"/>
                <a:cs typeface="Arial" panose="020B0604020202020204" pitchFamily="34" charset="0"/>
              </a:rPr>
              <a:t> AV ALGORITHM </a:t>
            </a:r>
            <a:r>
              <a:rPr lang="en-US" sz="2700" cap="none" dirty="0" smtClean="0">
                <a:solidFill>
                  <a:srgbClr val="FF0000"/>
                </a:solidFill>
                <a:latin typeface="Arial" panose="020B0604020202020204" pitchFamily="34" charset="0"/>
                <a:cs typeface="Arial" panose="020B0604020202020204" pitchFamily="34" charset="0"/>
              </a:rPr>
              <a:t>PERFORMANCE                                    </a:t>
            </a:r>
            <a:r>
              <a:rPr lang="en-US" sz="2700" dirty="0" smtClean="0">
                <a:solidFill>
                  <a:srgbClr val="FF0000"/>
                </a:solidFill>
                <a:latin typeface="Arial" panose="020B0604020202020204" pitchFamily="34" charset="0"/>
                <a:cs typeface="Arial" panose="020B0604020202020204" pitchFamily="34" charset="0"/>
              </a:rPr>
              <a:t>JACC </a:t>
            </a:r>
            <a:r>
              <a:rPr lang="en-US" sz="2700" dirty="0">
                <a:solidFill>
                  <a:srgbClr val="FF0000"/>
                </a:solidFill>
                <a:latin typeface="Arial" panose="020B0604020202020204" pitchFamily="34" charset="0"/>
                <a:cs typeface="Arial" panose="020B0604020202020204" pitchFamily="34" charset="0"/>
              </a:rPr>
              <a:t>2020</a:t>
            </a:r>
            <a:r>
              <a:rPr lang="en-US" sz="2700" baseline="30000" dirty="0">
                <a:solidFill>
                  <a:srgbClr val="FF0000"/>
                </a:solidFill>
                <a:latin typeface="Arial" panose="020B0604020202020204" pitchFamily="34" charset="0"/>
                <a:cs typeface="Arial" panose="020B0604020202020204" pitchFamily="34" charset="0"/>
              </a:rPr>
              <a:t/>
            </a:r>
            <a:br>
              <a:rPr lang="en-US" sz="2700" baseline="30000" dirty="0">
                <a:solidFill>
                  <a:srgbClr val="FF0000"/>
                </a:solidFill>
                <a:latin typeface="Arial" panose="020B0604020202020204" pitchFamily="34" charset="0"/>
                <a:cs typeface="Arial" panose="020B0604020202020204" pitchFamily="34" charset="0"/>
              </a:rPr>
            </a:br>
            <a:endParaRPr lang="en-US" sz="2700" dirty="0">
              <a:solidFill>
                <a:srgbClr val="FF0000"/>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 xmlns:a16="http://schemas.microsoft.com/office/drawing/2014/main" id="{81541B61-67AD-084A-9BDD-3C7BB760C3F1}"/>
              </a:ext>
            </a:extLst>
          </p:cNvPr>
          <p:cNvSpPr>
            <a:spLocks noGrp="1"/>
          </p:cNvSpPr>
          <p:nvPr>
            <p:ph type="body" sz="quarter" idx="13"/>
          </p:nvPr>
        </p:nvSpPr>
        <p:spPr>
          <a:xfrm>
            <a:off x="344652" y="992769"/>
            <a:ext cx="8325785" cy="320040"/>
          </a:xfrm>
        </p:spPr>
        <p:txBody>
          <a:bodyPr/>
          <a:lstStyle/>
          <a:p>
            <a:r>
              <a:rPr lang="en-US" sz="2700" dirty="0">
                <a:solidFill>
                  <a:srgbClr val="FF0000"/>
                </a:solidFill>
                <a:latin typeface="Arial" panose="020B0604020202020204" pitchFamily="34" charset="0"/>
                <a:cs typeface="Arial" panose="020B0604020202020204" pitchFamily="34" charset="0"/>
              </a:rPr>
              <a:t>Results from the </a:t>
            </a:r>
            <a:r>
              <a:rPr lang="en-US" sz="2700" b="1" dirty="0">
                <a:solidFill>
                  <a:srgbClr val="FF0000"/>
                </a:solidFill>
                <a:latin typeface="Arial" panose="020B0604020202020204" pitchFamily="34" charset="0"/>
                <a:cs typeface="Arial" panose="020B0604020202020204" pitchFamily="34" charset="0"/>
              </a:rPr>
              <a:t>marvel 2 </a:t>
            </a:r>
            <a:r>
              <a:rPr lang="en-US" sz="2700" dirty="0" smtClean="0">
                <a:solidFill>
                  <a:srgbClr val="FF0000"/>
                </a:solidFill>
                <a:latin typeface="Arial" panose="020B0604020202020204" pitchFamily="34" charset="0"/>
                <a:cs typeface="Arial" panose="020B0604020202020204" pitchFamily="34" charset="0"/>
              </a:rPr>
              <a:t>study</a:t>
            </a:r>
            <a:endParaRPr lang="en-US" sz="2700" baseline="30000" dirty="0">
              <a:solidFill>
                <a:srgbClr val="FF0000"/>
              </a:solidFill>
              <a:latin typeface="Arial" panose="020B0604020202020204" pitchFamily="34" charset="0"/>
              <a:cs typeface="Arial" panose="020B0604020202020204" pitchFamily="34" charset="0"/>
            </a:endParaRPr>
          </a:p>
        </p:txBody>
      </p:sp>
      <p:sp>
        <p:nvSpPr>
          <p:cNvPr id="9" name="Title 3">
            <a:extLst>
              <a:ext uri="{FF2B5EF4-FFF2-40B4-BE49-F238E27FC236}">
                <a16:creationId xmlns="" xmlns:a16="http://schemas.microsoft.com/office/drawing/2014/main" id="{CC939BCA-12E4-7441-98E8-7A62E6BB8A2E}"/>
              </a:ext>
            </a:extLst>
          </p:cNvPr>
          <p:cNvSpPr txBox="1">
            <a:spLocks/>
          </p:cNvSpPr>
          <p:nvPr/>
        </p:nvSpPr>
        <p:spPr>
          <a:xfrm>
            <a:off x="7588458" y="1538514"/>
            <a:ext cx="1929233" cy="617682"/>
          </a:xfrm>
          <a:prstGeom prst="rect">
            <a:avLst/>
          </a:prstGeom>
        </p:spPr>
        <p:txBody>
          <a:bodyPr>
            <a:noAutofit/>
          </a:bodyPr>
          <a:lstStyle>
            <a:lvl1pPr algn="l" defTabSz="548457" rtl="0" eaLnBrk="1" latinLnBrk="0" hangingPunct="1">
              <a:lnSpc>
                <a:spcPct val="70000"/>
              </a:lnSpc>
              <a:spcBef>
                <a:spcPct val="0"/>
              </a:spcBef>
              <a:buNone/>
              <a:defRPr sz="2800" b="1" i="0" kern="1200" cap="all">
                <a:solidFill>
                  <a:schemeClr val="tx1"/>
                </a:solidFill>
                <a:latin typeface="Effra"/>
                <a:ea typeface="+mj-ea"/>
                <a:cs typeface="+mj-cs"/>
              </a:defRPr>
            </a:lvl1pPr>
          </a:lstStyle>
          <a:p>
            <a:pPr defTabSz="731258">
              <a:lnSpc>
                <a:spcPct val="80000"/>
              </a:lnSpc>
              <a:defRPr/>
            </a:pPr>
            <a:r>
              <a:rPr lang="en-US" sz="4000" dirty="0">
                <a:solidFill>
                  <a:srgbClr val="B0008E"/>
                </a:solidFill>
                <a:latin typeface="Arial" panose="020B0604020202020204" pitchFamily="34" charset="0"/>
                <a:cs typeface="Arial" panose="020B0604020202020204" pitchFamily="34" charset="0"/>
              </a:rPr>
              <a:t>94.3</a:t>
            </a:r>
            <a:r>
              <a:rPr lang="en-US" sz="4000" baseline="30000" dirty="0">
                <a:solidFill>
                  <a:srgbClr val="B0008E"/>
                </a:solidFill>
                <a:latin typeface="Arial" panose="020B0604020202020204" pitchFamily="34" charset="0"/>
                <a:cs typeface="Arial" panose="020B0604020202020204" pitchFamily="34" charset="0"/>
              </a:rPr>
              <a:t>%</a:t>
            </a:r>
            <a:endParaRPr lang="en-US" sz="4000" b="0" dirty="0">
              <a:solidFill>
                <a:srgbClr val="B0008E"/>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 xmlns:a16="http://schemas.microsoft.com/office/drawing/2014/main" id="{3E0817E3-979B-9A4C-A747-0B92F5BE3889}"/>
              </a:ext>
            </a:extLst>
          </p:cNvPr>
          <p:cNvSpPr/>
          <p:nvPr/>
        </p:nvSpPr>
        <p:spPr>
          <a:xfrm>
            <a:off x="7546696" y="2124163"/>
            <a:ext cx="5111061" cy="851604"/>
          </a:xfrm>
          <a:prstGeom prst="rect">
            <a:avLst/>
          </a:prstGeom>
        </p:spPr>
        <p:txBody>
          <a:bodyPr wrap="square">
            <a:noAutofit/>
          </a:bodyPr>
          <a:lstStyle/>
          <a:p>
            <a:pPr defTabSz="457037">
              <a:defRPr/>
            </a:pPr>
            <a:r>
              <a:rPr lang="en-US" sz="2400" dirty="0">
                <a:solidFill>
                  <a:schemeClr val="accent6">
                    <a:lumMod val="50000"/>
                  </a:schemeClr>
                </a:solidFill>
                <a:latin typeface="Arial" panose="020B0604020202020204" pitchFamily="34" charset="0"/>
                <a:cs typeface="Arial" panose="020B0604020202020204" pitchFamily="34" charset="0"/>
              </a:rPr>
              <a:t>Median AV synchrony at rest in complete AV block patients with normal sinus rhythm (n = 40</a:t>
            </a:r>
            <a:r>
              <a:rPr lang="en-US" sz="1800" dirty="0">
                <a:solidFill>
                  <a:schemeClr val="accent6">
                    <a:lumMod val="50000"/>
                  </a:schemeClr>
                </a:solidFill>
                <a:latin typeface="Arial" panose="020B0604020202020204" pitchFamily="34" charset="0"/>
                <a:cs typeface="Arial" panose="020B0604020202020204" pitchFamily="34" charset="0"/>
              </a:rPr>
              <a:t>).</a:t>
            </a:r>
          </a:p>
        </p:txBody>
      </p:sp>
      <p:sp>
        <p:nvSpPr>
          <p:cNvPr id="11" name="Rectangle 10">
            <a:extLst>
              <a:ext uri="{FF2B5EF4-FFF2-40B4-BE49-F238E27FC236}">
                <a16:creationId xmlns="" xmlns:a16="http://schemas.microsoft.com/office/drawing/2014/main" id="{EFC1AE19-8080-0248-BADA-CA9224A633BF}"/>
              </a:ext>
            </a:extLst>
          </p:cNvPr>
          <p:cNvSpPr/>
          <p:nvPr/>
        </p:nvSpPr>
        <p:spPr>
          <a:xfrm>
            <a:off x="7431231" y="1323833"/>
            <a:ext cx="5424959" cy="2091384"/>
          </a:xfrm>
          <a:prstGeom prst="rect">
            <a:avLst/>
          </a:prstGeom>
          <a:noFill/>
          <a:ln w="76200" cap="sq">
            <a:solidFill>
              <a:schemeClr val="accent2"/>
            </a:solidFill>
            <a:miter lim="800000"/>
          </a:ln>
          <a:effectLst/>
        </p:spPr>
        <p:style>
          <a:lnRef idx="1">
            <a:schemeClr val="accent1"/>
          </a:lnRef>
          <a:fillRef idx="3">
            <a:schemeClr val="accent1"/>
          </a:fillRef>
          <a:effectRef idx="2">
            <a:schemeClr val="accent1"/>
          </a:effectRef>
          <a:fontRef idx="minor">
            <a:schemeClr val="lt1"/>
          </a:fontRef>
        </p:style>
        <p:txBody>
          <a:bodyPr rtlCol="0" anchor="t" anchorCtr="0"/>
          <a:lstStyle/>
          <a:p>
            <a:pPr defTabSz="457037">
              <a:lnSpc>
                <a:spcPct val="90000"/>
              </a:lnSpc>
            </a:pPr>
            <a:endParaRPr lang="en-US" sz="2133" dirty="0">
              <a:solidFill>
                <a:srgbClr val="66686A"/>
              </a:solidFill>
              <a:latin typeface="Effra"/>
            </a:endParaRPr>
          </a:p>
        </p:txBody>
      </p:sp>
      <p:sp>
        <p:nvSpPr>
          <p:cNvPr id="12" name="TextBox 11">
            <a:extLst>
              <a:ext uri="{FF2B5EF4-FFF2-40B4-BE49-F238E27FC236}">
                <a16:creationId xmlns="" xmlns:a16="http://schemas.microsoft.com/office/drawing/2014/main" id="{0FE79F72-E001-1247-977C-31B13D0AE388}"/>
              </a:ext>
            </a:extLst>
          </p:cNvPr>
          <p:cNvSpPr txBox="1"/>
          <p:nvPr/>
        </p:nvSpPr>
        <p:spPr>
          <a:xfrm>
            <a:off x="7924307" y="5086730"/>
            <a:ext cx="0" cy="0"/>
          </a:xfrm>
          <a:prstGeom prst="rect">
            <a:avLst/>
          </a:prstGeom>
          <a:noFill/>
        </p:spPr>
        <p:txBody>
          <a:bodyPr wrap="none" lIns="0" tIns="0" rIns="0" bIns="0" rtlCol="0" anchor="t" anchorCtr="0">
            <a:noAutofit/>
          </a:bodyPr>
          <a:lstStyle/>
          <a:p>
            <a:pPr marL="115888" indent="-115888">
              <a:lnSpc>
                <a:spcPts val="1900"/>
              </a:lnSpc>
              <a:buFont typeface="Wingdings" charset="2"/>
              <a:buChar char="§"/>
            </a:pPr>
            <a:endParaRPr lang="en-US" sz="1600" dirty="0">
              <a:latin typeface="Effra"/>
              <a:cs typeface="Effra"/>
            </a:endParaRPr>
          </a:p>
        </p:txBody>
      </p:sp>
      <p:pic>
        <p:nvPicPr>
          <p:cNvPr id="16" name="Picture 15" descr="A screenshot of a computer&#10;&#10;Description automatically generated">
            <a:extLst>
              <a:ext uri="{FF2B5EF4-FFF2-40B4-BE49-F238E27FC236}">
                <a16:creationId xmlns="" xmlns:a16="http://schemas.microsoft.com/office/drawing/2014/main" id="{90E38184-C2DE-D345-8A32-A0DB0C489DAD}"/>
              </a:ext>
            </a:extLst>
          </p:cNvPr>
          <p:cNvPicPr>
            <a:picLocks noChangeAspect="1"/>
          </p:cNvPicPr>
          <p:nvPr/>
        </p:nvPicPr>
        <p:blipFill>
          <a:blip r:embed="rId2"/>
          <a:stretch>
            <a:fillRect/>
          </a:stretch>
        </p:blipFill>
        <p:spPr>
          <a:xfrm>
            <a:off x="334298" y="1507701"/>
            <a:ext cx="6980903" cy="6570262"/>
          </a:xfrm>
          <a:prstGeom prst="rect">
            <a:avLst/>
          </a:prstGeom>
        </p:spPr>
      </p:pic>
    </p:spTree>
    <p:extLst>
      <p:ext uri="{BB962C8B-B14F-4D97-AF65-F5344CB8AC3E}">
        <p14:creationId xmlns:p14="http://schemas.microsoft.com/office/powerpoint/2010/main" val="4017573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01956" y="371475"/>
            <a:ext cx="13167360" cy="1436370"/>
          </a:xfrm>
        </p:spPr>
        <p:txBody>
          <a:bodyPr/>
          <a:lstStyle/>
          <a:p>
            <a:pPr eaLnBrk="1" hangingPunct="1"/>
            <a:r>
              <a:rPr lang="en-US" sz="3400" dirty="0">
                <a:solidFill>
                  <a:srgbClr val="FFFF00"/>
                </a:solidFill>
                <a:latin typeface="Arial" pitchFamily="34" charset="0"/>
                <a:cs typeface="Arial" pitchFamily="34" charset="0"/>
              </a:rPr>
              <a:t>Pacemakers implants </a:t>
            </a:r>
            <a:r>
              <a:rPr lang="en-US" sz="3400">
                <a:solidFill>
                  <a:srgbClr val="FFFF00"/>
                </a:solidFill>
                <a:latin typeface="Arial" pitchFamily="34" charset="0"/>
                <a:cs typeface="Arial" pitchFamily="34" charset="0"/>
              </a:rPr>
              <a:t>(</a:t>
            </a:r>
            <a:r>
              <a:rPr lang="en-US" sz="3400" smtClean="0">
                <a:solidFill>
                  <a:srgbClr val="FFFF00"/>
                </a:solidFill>
                <a:latin typeface="Arial" pitchFamily="34" charset="0"/>
                <a:cs typeface="Arial" pitchFamily="34" charset="0"/>
              </a:rPr>
              <a:t>2022) </a:t>
            </a:r>
            <a:endParaRPr lang="el-GR" sz="3400" dirty="0">
              <a:solidFill>
                <a:srgbClr val="FFFF00"/>
              </a:solidFill>
              <a:latin typeface="Arial" pitchFamily="34" charset="0"/>
              <a:cs typeface="Arial" pitchFamily="34" charset="0"/>
            </a:endParaRPr>
          </a:p>
        </p:txBody>
      </p:sp>
      <p:sp>
        <p:nvSpPr>
          <p:cNvPr id="5123" name="Rectangle 2"/>
          <p:cNvSpPr>
            <a:spLocks noChangeArrowheads="1"/>
          </p:cNvSpPr>
          <p:nvPr/>
        </p:nvSpPr>
        <p:spPr bwMode="auto">
          <a:xfrm>
            <a:off x="0" y="2127886"/>
            <a:ext cx="8582026" cy="385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r>
              <a:rPr lang="en-US" dirty="0"/>
              <a:t>    </a:t>
            </a:r>
          </a:p>
          <a:p>
            <a:r>
              <a:rPr lang="en-US" sz="2900" b="1" dirty="0">
                <a:solidFill>
                  <a:srgbClr val="FFC000"/>
                </a:solidFill>
              </a:rPr>
              <a:t>pacemaker-related complications</a:t>
            </a:r>
          </a:p>
          <a:p>
            <a:endParaRPr lang="en-US" sz="2900" dirty="0">
              <a:solidFill>
                <a:srgbClr val="FFC000"/>
              </a:solidFill>
            </a:endParaRPr>
          </a:p>
          <a:p>
            <a:r>
              <a:rPr lang="en-US" dirty="0"/>
              <a:t>      </a:t>
            </a:r>
            <a:r>
              <a:rPr lang="en-US" sz="3400" b="1" dirty="0">
                <a:solidFill>
                  <a:srgbClr val="FFFF00"/>
                </a:solidFill>
                <a:cs typeface="Arial" pitchFamily="34" charset="0"/>
              </a:rPr>
              <a:t>Acute </a:t>
            </a:r>
            <a:r>
              <a:rPr lang="en-US" sz="2900" dirty="0"/>
              <a:t>(2 months): 12 %</a:t>
            </a:r>
          </a:p>
          <a:p>
            <a:endParaRPr lang="en-US" i="1" dirty="0"/>
          </a:p>
          <a:p>
            <a:endParaRPr lang="en-US" i="1" dirty="0"/>
          </a:p>
          <a:p>
            <a:endParaRPr lang="en-US" i="1" dirty="0"/>
          </a:p>
          <a:p>
            <a:r>
              <a:rPr lang="en-US" sz="3400" b="1" dirty="0">
                <a:solidFill>
                  <a:srgbClr val="FFFF00"/>
                </a:solidFill>
                <a:cs typeface="Arial" pitchFamily="34" charset="0"/>
              </a:rPr>
              <a:t>      Chronic</a:t>
            </a:r>
            <a:endParaRPr lang="en-US" sz="3400" b="1" dirty="0">
              <a:cs typeface="Arial" pitchFamily="34" charset="0"/>
            </a:endParaRPr>
          </a:p>
          <a:p>
            <a:r>
              <a:rPr lang="en-US" sz="2900" dirty="0"/>
              <a:t> lead or surgical pocket related: 10 %</a:t>
            </a:r>
            <a:endParaRPr lang="el-GR" sz="2900" dirty="0"/>
          </a:p>
        </p:txBody>
      </p:sp>
      <p:pic>
        <p:nvPicPr>
          <p:cNvPr id="512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467726" y="1868806"/>
            <a:ext cx="5644514" cy="4246244"/>
          </a:xfrm>
        </p:spPr>
      </p:pic>
      <p:sp>
        <p:nvSpPr>
          <p:cNvPr id="5125" name="Rectangle 4"/>
          <p:cNvSpPr>
            <a:spLocks noChangeArrowheads="1"/>
          </p:cNvSpPr>
          <p:nvPr/>
        </p:nvSpPr>
        <p:spPr bwMode="auto">
          <a:xfrm>
            <a:off x="632460" y="1089660"/>
            <a:ext cx="13479780" cy="55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r>
              <a:rPr lang="el-GR" sz="2900" dirty="0" smtClean="0"/>
              <a:t>&gt; </a:t>
            </a:r>
            <a:r>
              <a:rPr lang="el-GR" sz="2900" dirty="0" smtClean="0"/>
              <a:t>1.</a:t>
            </a:r>
            <a:r>
              <a:rPr lang="en-US" sz="2900" dirty="0" smtClean="0"/>
              <a:t>5</a:t>
            </a:r>
            <a:r>
              <a:rPr lang="el-GR" sz="2900" dirty="0" smtClean="0"/>
              <a:t>00.000 </a:t>
            </a:r>
            <a:r>
              <a:rPr lang="en-US" sz="2900" dirty="0" smtClean="0"/>
              <a:t>/year</a:t>
            </a:r>
            <a:r>
              <a:rPr lang="el-GR" sz="2900" dirty="0" smtClean="0"/>
              <a:t>   </a:t>
            </a:r>
            <a:r>
              <a:rPr lang="en-US" sz="2900" dirty="0" smtClean="0"/>
              <a:t>worldwide</a:t>
            </a:r>
            <a:r>
              <a:rPr lang="el-GR" sz="2900" dirty="0" smtClean="0"/>
              <a:t>,  </a:t>
            </a:r>
            <a:r>
              <a:rPr lang="en-US" sz="2900" dirty="0" smtClean="0"/>
              <a:t>&gt;</a:t>
            </a:r>
            <a:r>
              <a:rPr lang="el-GR" sz="2900" dirty="0" smtClean="0"/>
              <a:t>  200.000 </a:t>
            </a:r>
            <a:r>
              <a:rPr lang="en-US" sz="2900" dirty="0" smtClean="0"/>
              <a:t> </a:t>
            </a:r>
            <a:r>
              <a:rPr lang="en-US" sz="2900" dirty="0"/>
              <a:t>in </a:t>
            </a:r>
            <a:r>
              <a:rPr lang="en-US" sz="2900" dirty="0" smtClean="0"/>
              <a:t>US</a:t>
            </a:r>
            <a:r>
              <a:rPr lang="el-GR" sz="2900" dirty="0"/>
              <a:t>Α</a:t>
            </a:r>
            <a:endParaRPr lang="en-US" sz="2900" i="1" dirty="0"/>
          </a:p>
        </p:txBody>
      </p:sp>
      <p:sp>
        <p:nvSpPr>
          <p:cNvPr id="5126" name="Rectangle 5"/>
          <p:cNvSpPr>
            <a:spLocks noChangeArrowheads="1"/>
          </p:cNvSpPr>
          <p:nvPr/>
        </p:nvSpPr>
        <p:spPr bwMode="auto">
          <a:xfrm>
            <a:off x="5126356" y="7570470"/>
            <a:ext cx="5811271"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n-US" i="1">
                <a:solidFill>
                  <a:srgbClr val="FFFF00"/>
                </a:solidFill>
              </a:rPr>
              <a:t>Udo E et al.  Heart  Rhythm  2012;9:728-735</a:t>
            </a:r>
            <a:endParaRPr lang="el-GR"/>
          </a:p>
        </p:txBody>
      </p:sp>
      <p:sp>
        <p:nvSpPr>
          <p:cNvPr id="5127" name="Rectangle 6"/>
          <p:cNvSpPr>
            <a:spLocks noChangeArrowheads="1"/>
          </p:cNvSpPr>
          <p:nvPr/>
        </p:nvSpPr>
        <p:spPr bwMode="auto">
          <a:xfrm>
            <a:off x="1006837" y="6234695"/>
            <a:ext cx="12439650" cy="1157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r>
              <a:rPr lang="en-US" sz="3400" dirty="0">
                <a:solidFill>
                  <a:srgbClr val="FFC000"/>
                </a:solidFill>
              </a:rPr>
              <a:t>The </a:t>
            </a:r>
            <a:r>
              <a:rPr lang="en-US" sz="3400" dirty="0" err="1">
                <a:solidFill>
                  <a:srgbClr val="FFC000"/>
                </a:solidFill>
              </a:rPr>
              <a:t>transvenous</a:t>
            </a:r>
            <a:r>
              <a:rPr lang="en-US" sz="3400" dirty="0">
                <a:solidFill>
                  <a:srgbClr val="FFC000"/>
                </a:solidFill>
              </a:rPr>
              <a:t> lead is a critical component of conventional cardiac pacemakers, but it is also their Achilles</a:t>
            </a:r>
            <a:r>
              <a:rPr lang="el-GR" sz="3400" dirty="0">
                <a:solidFill>
                  <a:srgbClr val="FFC000"/>
                </a:solidFill>
              </a:rPr>
              <a:t> </a:t>
            </a:r>
            <a:r>
              <a:rPr lang="en-US" sz="3400" dirty="0">
                <a:solidFill>
                  <a:srgbClr val="FFC000"/>
                </a:solidFill>
              </a:rPr>
              <a:t> heel</a:t>
            </a:r>
            <a:endParaRPr lang="el-GR" sz="3400" dirty="0">
              <a:solidFill>
                <a:srgbClr val="FFC000"/>
              </a:solidFill>
            </a:endParaRPr>
          </a:p>
        </p:txBody>
      </p:sp>
      <p:sp>
        <p:nvSpPr>
          <p:cNvPr id="2" name="Έλλειψη 1"/>
          <p:cNvSpPr/>
          <p:nvPr/>
        </p:nvSpPr>
        <p:spPr>
          <a:xfrm>
            <a:off x="11150221" y="2961564"/>
            <a:ext cx="2647666" cy="504967"/>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Tree>
    <p:extLst>
      <p:ext uri="{BB962C8B-B14F-4D97-AF65-F5344CB8AC3E}">
        <p14:creationId xmlns:p14="http://schemas.microsoft.com/office/powerpoint/2010/main" val="138837950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2AE4F19-F9E3-1F44-ADDC-6BAB6757F58A}"/>
              </a:ext>
            </a:extLst>
          </p:cNvPr>
          <p:cNvSpPr>
            <a:spLocks noGrp="1"/>
          </p:cNvSpPr>
          <p:nvPr>
            <p:ph type="sldNum" sz="quarter" idx="11"/>
          </p:nvPr>
        </p:nvSpPr>
        <p:spPr/>
        <p:txBody>
          <a:bodyPr/>
          <a:lstStyle/>
          <a:p>
            <a:fld id="{A3032E39-2DD7-6341-87B9-9AB98FE36691}" type="slidenum">
              <a:rPr lang="en-US" smtClean="0"/>
              <a:pPr/>
              <a:t>30</a:t>
            </a:fld>
            <a:endParaRPr lang="en-US" dirty="0"/>
          </a:p>
        </p:txBody>
      </p:sp>
      <p:sp>
        <p:nvSpPr>
          <p:cNvPr id="4" name="Title 3">
            <a:extLst>
              <a:ext uri="{FF2B5EF4-FFF2-40B4-BE49-F238E27FC236}">
                <a16:creationId xmlns="" xmlns:a16="http://schemas.microsoft.com/office/drawing/2014/main" id="{5B0FAEFD-37CB-6340-A684-58AD47391E47}"/>
              </a:ext>
            </a:extLst>
          </p:cNvPr>
          <p:cNvSpPr>
            <a:spLocks noGrp="1"/>
          </p:cNvSpPr>
          <p:nvPr>
            <p:ph type="title"/>
          </p:nvPr>
        </p:nvSpPr>
        <p:spPr/>
        <p:txBody>
          <a:bodyPr/>
          <a:lstStyle/>
          <a:p>
            <a:r>
              <a:rPr lang="en-US" sz="2700" dirty="0">
                <a:latin typeface="Arial" panose="020B0604020202020204" pitchFamily="34" charset="0"/>
                <a:cs typeface="Arial" panose="020B0604020202020204" pitchFamily="34" charset="0"/>
              </a:rPr>
              <a:t>Primary results from the marvel 2 study</a:t>
            </a:r>
            <a:r>
              <a:rPr lang="en-US" sz="2700" baseline="30000" dirty="0">
                <a:latin typeface="Arial" panose="020B0604020202020204" pitchFamily="34" charset="0"/>
                <a:cs typeface="Arial" panose="020B0604020202020204" pitchFamily="34" charset="0"/>
              </a:rPr>
              <a:t>18</a:t>
            </a:r>
            <a:endParaRPr lang="en-US" sz="2700"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 xmlns:a16="http://schemas.microsoft.com/office/drawing/2014/main" id="{23F2527E-5C13-F543-83A0-DE37CEE51269}"/>
              </a:ext>
            </a:extLst>
          </p:cNvPr>
          <p:cNvSpPr>
            <a:spLocks noGrp="1"/>
          </p:cNvSpPr>
          <p:nvPr>
            <p:ph type="body" sz="quarter" idx="12"/>
          </p:nvPr>
        </p:nvSpPr>
        <p:spPr/>
        <p:txBody>
          <a:bodyPr/>
          <a:lstStyle/>
          <a:p>
            <a:r>
              <a:rPr lang="en-US" sz="2700" dirty="0">
                <a:latin typeface="Arial" panose="020B0604020202020204" pitchFamily="34" charset="0"/>
                <a:cs typeface="Arial" panose="020B0604020202020204" pitchFamily="34" charset="0"/>
              </a:rPr>
              <a:t>MARVEL 2 in AV BLOCK PATIENT</a:t>
            </a:r>
            <a:r>
              <a:rPr lang="en-US" sz="2700" baseline="30000" dirty="0">
                <a:latin typeface="Arial" panose="020B0604020202020204" pitchFamily="34" charset="0"/>
                <a:cs typeface="Arial" panose="020B0604020202020204" pitchFamily="34" charset="0"/>
              </a:rPr>
              <a:t>18</a:t>
            </a:r>
          </a:p>
        </p:txBody>
      </p:sp>
      <p:pic>
        <p:nvPicPr>
          <p:cNvPr id="13" name="Content Placeholder 5" descr="A screenshot of a cell phone&#10;&#10;Description automatically generated">
            <a:extLst>
              <a:ext uri="{FF2B5EF4-FFF2-40B4-BE49-F238E27FC236}">
                <a16:creationId xmlns="" xmlns:a16="http://schemas.microsoft.com/office/drawing/2014/main" id="{104F2B55-CCF9-46FE-863B-D39EB09EF6A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56953"/>
          <a:stretch/>
        </p:blipFill>
        <p:spPr>
          <a:xfrm>
            <a:off x="455613" y="1788606"/>
            <a:ext cx="10896600" cy="3499644"/>
          </a:xfrm>
        </p:spPr>
      </p:pic>
      <p:sp>
        <p:nvSpPr>
          <p:cNvPr id="7" name="Rectangle 6">
            <a:extLst>
              <a:ext uri="{FF2B5EF4-FFF2-40B4-BE49-F238E27FC236}">
                <a16:creationId xmlns="" xmlns:a16="http://schemas.microsoft.com/office/drawing/2014/main" id="{2FE8229B-EFD4-C54B-89F0-55BCD335BB69}"/>
              </a:ext>
            </a:extLst>
          </p:cNvPr>
          <p:cNvSpPr/>
          <p:nvPr/>
        </p:nvSpPr>
        <p:spPr>
          <a:xfrm>
            <a:off x="378039" y="7204781"/>
            <a:ext cx="4066545" cy="230832"/>
          </a:xfrm>
          <a:prstGeom prst="rect">
            <a:avLst/>
          </a:prstGeom>
        </p:spPr>
        <p:txBody>
          <a:bodyPr wrap="square">
            <a:spAutoFit/>
          </a:bodyPr>
          <a:lstStyle/>
          <a:p>
            <a:r>
              <a:rPr lang="en-US" sz="900" dirty="0">
                <a:solidFill>
                  <a:schemeClr val="accent5"/>
                </a:solidFill>
                <a:latin typeface="Arial" panose="020B0604020202020204" pitchFamily="34" charset="0"/>
                <a:cs typeface="Arial" panose="020B0604020202020204" pitchFamily="34" charset="0"/>
              </a:rPr>
              <a:t>Note: MARVEL 2 clinical data slides were presented at AHA 2019.</a:t>
            </a:r>
            <a:r>
              <a:rPr lang="en-US" sz="800" baseline="30000" dirty="0">
                <a:solidFill>
                  <a:schemeClr val="accent5"/>
                </a:solidFill>
                <a:latin typeface="Arial" panose="020B0604020202020204" pitchFamily="34" charset="0"/>
                <a:cs typeface="Arial" panose="020B0604020202020204" pitchFamily="34" charset="0"/>
              </a:rPr>
              <a:t>27</a:t>
            </a:r>
            <a:endParaRPr lang="en-US" sz="900" baseline="30000" dirty="0">
              <a:solidFill>
                <a:schemeClr val="accent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01609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998846" y="341194"/>
            <a:ext cx="12618720" cy="1590676"/>
          </a:xfrm>
        </p:spPr>
        <p:txBody>
          <a:bodyPr/>
          <a:lstStyle/>
          <a:p>
            <a:r>
              <a:rPr lang="en-US" sz="3600" b="1" dirty="0" smtClean="0">
                <a:solidFill>
                  <a:srgbClr val="FF0000"/>
                </a:solidFill>
              </a:rPr>
              <a:t>MICRA TP study- </a:t>
            </a:r>
            <a:r>
              <a:rPr lang="en-US" sz="1800" dirty="0">
                <a:solidFill>
                  <a:srgbClr val="FF0000"/>
                </a:solidFill>
              </a:rPr>
              <a:t>Heart Rhythm 2018</a:t>
            </a:r>
          </a:p>
        </p:txBody>
      </p:sp>
      <p:pic>
        <p:nvPicPr>
          <p:cNvPr id="30723"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78156" y="1120141"/>
            <a:ext cx="11744324" cy="2297430"/>
          </a:xfrm>
          <a:noFill/>
        </p:spPr>
      </p:pic>
      <p:sp>
        <p:nvSpPr>
          <p:cNvPr id="6" name="Rectangle 5"/>
          <p:cNvSpPr/>
          <p:nvPr/>
        </p:nvSpPr>
        <p:spPr>
          <a:xfrm>
            <a:off x="1293496" y="3653790"/>
            <a:ext cx="12565380" cy="4653916"/>
          </a:xfrm>
          <a:prstGeom prst="rect">
            <a:avLst/>
          </a:prstGeom>
        </p:spPr>
        <p:txBody>
          <a:bodyPr lIns="109728" tIns="54864" rIns="109728" bIns="54864">
            <a:spAutoFit/>
          </a:bodyPr>
          <a:lstStyle/>
          <a:p>
            <a:pPr marL="342900" indent="-342900">
              <a:buFont typeface="Wingdings" panose="05000000000000000000" pitchFamily="2" charset="2"/>
              <a:buChar char="§"/>
              <a:defRPr/>
            </a:pPr>
            <a:r>
              <a:rPr lang="en-US" sz="2900" dirty="0"/>
              <a:t>n=1817 enrolled,  1801 </a:t>
            </a:r>
            <a:r>
              <a:rPr lang="el-GR" sz="2900" dirty="0">
                <a:solidFill>
                  <a:srgbClr val="FF0000"/>
                </a:solidFill>
              </a:rPr>
              <a:t>(99%)</a:t>
            </a:r>
            <a:r>
              <a:rPr lang="en-US" sz="2900" dirty="0">
                <a:solidFill>
                  <a:srgbClr val="FF0000"/>
                </a:solidFill>
              </a:rPr>
              <a:t>successful implantations</a:t>
            </a:r>
            <a:r>
              <a:rPr lang="el-GR" sz="2900" dirty="0">
                <a:solidFill>
                  <a:srgbClr val="FF0000"/>
                </a:solidFill>
              </a:rPr>
              <a:t> </a:t>
            </a:r>
            <a:r>
              <a:rPr lang="en-US" sz="2900" dirty="0"/>
              <a:t>,  179 centers, 23 countries  </a:t>
            </a:r>
          </a:p>
          <a:p>
            <a:pPr>
              <a:defRPr/>
            </a:pPr>
            <a:r>
              <a:rPr lang="en-US" sz="2900" dirty="0"/>
              <a:t>follow up: 6.8 ±  6.9  months</a:t>
            </a:r>
          </a:p>
          <a:p>
            <a:pPr>
              <a:defRPr/>
            </a:pPr>
            <a:endParaRPr lang="en-US" sz="2900" dirty="0"/>
          </a:p>
          <a:p>
            <a:pPr>
              <a:defRPr/>
            </a:pPr>
            <a:r>
              <a:rPr lang="en-US" sz="3400" dirty="0"/>
              <a:t> </a:t>
            </a:r>
            <a:r>
              <a:rPr lang="en-US" sz="3400" dirty="0">
                <a:solidFill>
                  <a:srgbClr val="B0008E"/>
                </a:solidFill>
              </a:rPr>
              <a:t>3 cases of infection associated with the procedure, but none required device removal and there were no battery or telemetry issues</a:t>
            </a:r>
          </a:p>
          <a:p>
            <a:pPr>
              <a:defRPr/>
            </a:pPr>
            <a:r>
              <a:rPr lang="en-US" sz="2900" dirty="0"/>
              <a:t> </a:t>
            </a:r>
          </a:p>
          <a:p>
            <a:pPr>
              <a:defRPr/>
            </a:pPr>
            <a:endParaRPr lang="en-US" sz="2900" dirty="0">
              <a:solidFill>
                <a:schemeClr val="bg1"/>
              </a:solidFill>
            </a:endParaRPr>
          </a:p>
          <a:p>
            <a:pPr marL="342900" indent="-342900">
              <a:defRPr/>
            </a:pPr>
            <a:endParaRPr lang="en-US" dirty="0"/>
          </a:p>
        </p:txBody>
      </p:sp>
    </p:spTree>
    <p:extLst>
      <p:ext uri="{BB962C8B-B14F-4D97-AF65-F5344CB8AC3E}">
        <p14:creationId xmlns:p14="http://schemas.microsoft.com/office/powerpoint/2010/main" val="30916882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C4A43DB9-9ED9-0C43-984C-51139907850A}"/>
              </a:ext>
            </a:extLst>
          </p:cNvPr>
          <p:cNvSpPr>
            <a:spLocks noGrp="1"/>
          </p:cNvSpPr>
          <p:nvPr>
            <p:ph type="sldNum" sz="quarter" idx="11"/>
          </p:nvPr>
        </p:nvSpPr>
        <p:spPr/>
        <p:txBody>
          <a:bodyPr/>
          <a:lstStyle/>
          <a:p>
            <a:fld id="{A3032E39-2DD7-6341-87B9-9AB98FE36691}" type="slidenum">
              <a:rPr lang="en-US" smtClean="0"/>
              <a:pPr/>
              <a:t>32</a:t>
            </a:fld>
            <a:endParaRPr lang="en-US" dirty="0"/>
          </a:p>
        </p:txBody>
      </p:sp>
      <p:sp>
        <p:nvSpPr>
          <p:cNvPr id="4" name="Title 3">
            <a:extLst>
              <a:ext uri="{FF2B5EF4-FFF2-40B4-BE49-F238E27FC236}">
                <a16:creationId xmlns="" xmlns:a16="http://schemas.microsoft.com/office/drawing/2014/main" id="{4B49C1C9-6EFB-974F-91F3-850D5384AA30}"/>
              </a:ext>
            </a:extLst>
          </p:cNvPr>
          <p:cNvSpPr>
            <a:spLocks noGrp="1"/>
          </p:cNvSpPr>
          <p:nvPr>
            <p:ph type="title"/>
          </p:nvPr>
        </p:nvSpPr>
        <p:spPr/>
        <p:txBody>
          <a:bodyPr/>
          <a:lstStyle/>
          <a:p>
            <a:r>
              <a:rPr lang="en-US" sz="2700" dirty="0">
                <a:latin typeface="Arial" panose="020B0604020202020204" pitchFamily="34" charset="0"/>
                <a:cs typeface="Arial" panose="020B0604020202020204" pitchFamily="34" charset="0"/>
              </a:rPr>
              <a:t>Globally Diverse Patient Population</a:t>
            </a:r>
          </a:p>
        </p:txBody>
      </p:sp>
      <p:sp>
        <p:nvSpPr>
          <p:cNvPr id="5" name="Text Placeholder 4">
            <a:extLst>
              <a:ext uri="{FF2B5EF4-FFF2-40B4-BE49-F238E27FC236}">
                <a16:creationId xmlns="" xmlns:a16="http://schemas.microsoft.com/office/drawing/2014/main" id="{33508B9D-8213-444F-B957-50CD65EC5C0C}"/>
              </a:ext>
            </a:extLst>
          </p:cNvPr>
          <p:cNvSpPr>
            <a:spLocks noGrp="1"/>
          </p:cNvSpPr>
          <p:nvPr>
            <p:ph type="body" sz="quarter" idx="13"/>
          </p:nvPr>
        </p:nvSpPr>
        <p:spPr/>
        <p:txBody>
          <a:bodyPr/>
          <a:lstStyle/>
          <a:p>
            <a:r>
              <a:rPr lang="en-US" sz="2700" dirty="0">
                <a:latin typeface="Arial" panose="020B0604020202020204" pitchFamily="34" charset="0"/>
                <a:cs typeface="Arial" panose="020B0604020202020204" pitchFamily="34" charset="0"/>
              </a:rPr>
              <a:t>Two clinical studies spanning the globe</a:t>
            </a:r>
            <a:r>
              <a:rPr lang="en-US" sz="2700" baseline="30000" dirty="0">
                <a:latin typeface="Arial" panose="020B0604020202020204" pitchFamily="34" charset="0"/>
                <a:cs typeface="Arial" panose="020B0604020202020204" pitchFamily="34" charset="0"/>
              </a:rPr>
              <a:t>41</a:t>
            </a:r>
            <a:endParaRPr lang="en-US" sz="2700" dirty="0">
              <a:latin typeface="Arial" panose="020B0604020202020204" pitchFamily="34" charset="0"/>
              <a:cs typeface="Arial" panose="020B0604020202020204" pitchFamily="34" charset="0"/>
            </a:endParaRPr>
          </a:p>
        </p:txBody>
      </p:sp>
      <p:sp>
        <p:nvSpPr>
          <p:cNvPr id="6" name="Rectangle 5">
            <a:extLst>
              <a:ext uri="{FF2B5EF4-FFF2-40B4-BE49-F238E27FC236}">
                <a16:creationId xmlns="" xmlns:a16="http://schemas.microsoft.com/office/drawing/2014/main" id="{35DB9DDD-49F5-8549-8D5B-D347591DE5E8}"/>
              </a:ext>
            </a:extLst>
          </p:cNvPr>
          <p:cNvSpPr/>
          <p:nvPr/>
        </p:nvSpPr>
        <p:spPr>
          <a:xfrm>
            <a:off x="2263997" y="6342769"/>
            <a:ext cx="10108354" cy="769441"/>
          </a:xfrm>
          <a:prstGeom prst="rect">
            <a:avLst/>
          </a:prstGeom>
        </p:spPr>
        <p:txBody>
          <a:bodyPr wrap="square">
            <a:spAutoFit/>
          </a:bodyPr>
          <a:lstStyle/>
          <a:p>
            <a:pPr marL="0" marR="0" lvl="0" indent="0" algn="ctr" defTabSz="456957"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2,543 patients</a:t>
            </a:r>
            <a:r>
              <a:rPr kumimoji="0" lang="en-US" sz="2800" b="0" i="0" u="none" strike="noStrike" kern="0" cap="none" spc="0" normalizeH="0" baseline="0" noProof="0" dirty="0">
                <a:ln>
                  <a:noFill/>
                </a:ln>
                <a:solidFill>
                  <a:srgbClr val="001E46"/>
                </a:solidFill>
                <a:effectLst/>
                <a:uLnTx/>
                <a:uFillTx/>
                <a:latin typeface="Arial" panose="020B0604020202020204" pitchFamily="34" charset="0"/>
                <a:cs typeface="Arial" panose="020B0604020202020204" pitchFamily="34" charset="0"/>
              </a:rPr>
              <a:t>, &gt; 300 implanters, 208 centers, 31 countries</a:t>
            </a:r>
          </a:p>
          <a:p>
            <a:pPr marL="0" marR="0" lvl="0" indent="0" algn="ctr" defTabSz="456957"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1E46"/>
                </a:solidFill>
                <a:effectLst/>
                <a:uLnTx/>
                <a:uFillTx/>
                <a:latin typeface="Arial" panose="020B0604020202020204" pitchFamily="34" charset="0"/>
                <a:cs typeface="Arial" panose="020B0604020202020204" pitchFamily="34" charset="0"/>
              </a:rPr>
              <a:t>As of April 2018 data freeze</a:t>
            </a:r>
            <a:endParaRPr kumimoji="0" lang="en-US" sz="1200" b="0" i="0" u="none" strike="noStrike" kern="0" cap="none" spc="0" normalizeH="0" baseline="0" noProof="0" dirty="0">
              <a:ln>
                <a:noFill/>
              </a:ln>
              <a:solidFill>
                <a:srgbClr val="001E46"/>
              </a:solidFill>
              <a:effectLst/>
              <a:uLnTx/>
              <a:uFillTx/>
              <a:latin typeface="Arial" panose="020B0604020202020204" pitchFamily="34" charset="0"/>
              <a:cs typeface="Arial" panose="020B0604020202020204" pitchFamily="34" charset="0"/>
            </a:endParaRPr>
          </a:p>
        </p:txBody>
      </p:sp>
      <p:pic>
        <p:nvPicPr>
          <p:cNvPr id="7" name="Picture 6">
            <a:extLst>
              <a:ext uri="{FF2B5EF4-FFF2-40B4-BE49-F238E27FC236}">
                <a16:creationId xmlns="" xmlns:a16="http://schemas.microsoft.com/office/drawing/2014/main" id="{92C36890-D8EA-3F46-9AC5-5F7B486785E2}"/>
              </a:ext>
            </a:extLst>
          </p:cNvPr>
          <p:cNvPicPr>
            <a:picLocks noChangeAspect="1"/>
          </p:cNvPicPr>
          <p:nvPr/>
        </p:nvPicPr>
        <p:blipFill>
          <a:blip r:embed="rId2"/>
          <a:srcRect/>
          <a:stretch/>
        </p:blipFill>
        <p:spPr>
          <a:xfrm>
            <a:off x="2886077" y="1515636"/>
            <a:ext cx="8677964" cy="4693989"/>
          </a:xfrm>
          <a:prstGeom prst="rect">
            <a:avLst/>
          </a:prstGeom>
        </p:spPr>
      </p:pic>
    </p:spTree>
    <p:extLst>
      <p:ext uri="{BB962C8B-B14F-4D97-AF65-F5344CB8AC3E}">
        <p14:creationId xmlns:p14="http://schemas.microsoft.com/office/powerpoint/2010/main" val="20535533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702E7DA6-79C9-114B-B51A-091EB968CB90}"/>
              </a:ext>
            </a:extLst>
          </p:cNvPr>
          <p:cNvSpPr>
            <a:spLocks noGrp="1"/>
          </p:cNvSpPr>
          <p:nvPr>
            <p:ph type="sldNum" sz="quarter" idx="11"/>
          </p:nvPr>
        </p:nvSpPr>
        <p:spPr/>
        <p:txBody>
          <a:bodyPr/>
          <a:lstStyle/>
          <a:p>
            <a:fld id="{A3032E39-2DD7-6341-87B9-9AB98FE36691}" type="slidenum">
              <a:rPr lang="en-US" smtClean="0"/>
              <a:pPr/>
              <a:t>33</a:t>
            </a:fld>
            <a:endParaRPr lang="en-US" dirty="0"/>
          </a:p>
        </p:txBody>
      </p:sp>
      <p:sp>
        <p:nvSpPr>
          <p:cNvPr id="4" name="Title 3">
            <a:extLst>
              <a:ext uri="{FF2B5EF4-FFF2-40B4-BE49-F238E27FC236}">
                <a16:creationId xmlns="" xmlns:a16="http://schemas.microsoft.com/office/drawing/2014/main" id="{4FD78771-00EA-064F-B19E-45F61D484492}"/>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Micra</a:t>
            </a:r>
            <a:r>
              <a:rPr lang="en-US" sz="2700" baseline="30000" dirty="0">
                <a:solidFill>
                  <a:srgbClr val="FF0000"/>
                </a:solidFill>
                <a:latin typeface="Arial" panose="020B0604020202020204" pitchFamily="34" charset="0"/>
                <a:cs typeface="Arial" panose="020B0604020202020204" pitchFamily="34" charset="0"/>
              </a:rPr>
              <a:t>™</a:t>
            </a:r>
            <a:r>
              <a:rPr lang="en-US" sz="2700" dirty="0">
                <a:solidFill>
                  <a:srgbClr val="FF0000"/>
                </a:solidFill>
                <a:latin typeface="Arial" panose="020B0604020202020204" pitchFamily="34" charset="0"/>
                <a:cs typeface="Arial" panose="020B0604020202020204" pitchFamily="34" charset="0"/>
              </a:rPr>
              <a:t> VR patients OLDER, MORE COMORBIDITIES</a:t>
            </a:r>
            <a:r>
              <a:rPr lang="en-US" sz="2700" baseline="30000" dirty="0">
                <a:solidFill>
                  <a:srgbClr val="FF0000"/>
                </a:solidFill>
                <a:latin typeface="Arial" panose="020B0604020202020204" pitchFamily="34" charset="0"/>
                <a:cs typeface="Arial" panose="020B0604020202020204" pitchFamily="34" charset="0"/>
              </a:rPr>
              <a:t>41</a:t>
            </a:r>
            <a:endParaRPr lang="en-US" sz="2700" dirty="0">
              <a:solidFill>
                <a:srgbClr val="FF0000"/>
              </a:solidFill>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 xmlns:a16="http://schemas.microsoft.com/office/drawing/2014/main" id="{CB149A03-81EA-0B49-A6B3-D62A1B2E7561}"/>
              </a:ext>
            </a:extLst>
          </p:cNvPr>
          <p:cNvGraphicFramePr>
            <a:graphicFrameLocks noGrp="1"/>
          </p:cNvGraphicFramePr>
          <p:nvPr>
            <p:extLst>
              <p:ext uri="{D42A27DB-BD31-4B8C-83A1-F6EECF244321}">
                <p14:modId xmlns:p14="http://schemas.microsoft.com/office/powerpoint/2010/main" val="107311763"/>
              </p:ext>
            </p:extLst>
          </p:nvPr>
        </p:nvGraphicFramePr>
        <p:xfrm>
          <a:off x="2459660" y="1344408"/>
          <a:ext cx="9377256" cy="5535750"/>
        </p:xfrm>
        <a:graphic>
          <a:graphicData uri="http://schemas.openxmlformats.org/drawingml/2006/table">
            <a:tbl>
              <a:tblPr/>
              <a:tblGrid>
                <a:gridCol w="2651760">
                  <a:extLst>
                    <a:ext uri="{9D8B030D-6E8A-4147-A177-3AD203B41FA5}">
                      <a16:colId xmlns="" xmlns:a16="http://schemas.microsoft.com/office/drawing/2014/main" val="20000"/>
                    </a:ext>
                  </a:extLst>
                </a:gridCol>
                <a:gridCol w="2198160">
                  <a:extLst>
                    <a:ext uri="{9D8B030D-6E8A-4147-A177-3AD203B41FA5}">
                      <a16:colId xmlns="" xmlns:a16="http://schemas.microsoft.com/office/drawing/2014/main" val="20001"/>
                    </a:ext>
                  </a:extLst>
                </a:gridCol>
                <a:gridCol w="2779936">
                  <a:extLst>
                    <a:ext uri="{9D8B030D-6E8A-4147-A177-3AD203B41FA5}">
                      <a16:colId xmlns="" xmlns:a16="http://schemas.microsoft.com/office/drawing/2014/main" val="20002"/>
                    </a:ext>
                  </a:extLst>
                </a:gridCol>
                <a:gridCol w="1747400">
                  <a:extLst>
                    <a:ext uri="{9D8B030D-6E8A-4147-A177-3AD203B41FA5}">
                      <a16:colId xmlns="" xmlns:a16="http://schemas.microsoft.com/office/drawing/2014/main" val="20003"/>
                    </a:ext>
                  </a:extLst>
                </a:gridCol>
              </a:tblGrid>
              <a:tr h="47365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90000"/>
                        </a:lnSpc>
                        <a:spcBef>
                          <a:spcPts val="300"/>
                        </a:spcBef>
                        <a:spcAft>
                          <a:spcPts val="0"/>
                        </a:spcAft>
                      </a:pPr>
                      <a:endParaRPr lang="en-US" sz="1800" b="1" dirty="0">
                        <a:solidFill>
                          <a:schemeClr val="tx1"/>
                        </a:solidFill>
                        <a:effectLst/>
                        <a:latin typeface="Arial" panose="020B0604020202020204" pitchFamily="34" charset="0"/>
                        <a:ea typeface="Calibri"/>
                        <a:cs typeface="Arial" panose="020B0604020202020204" pitchFamily="34" charset="0"/>
                      </a:endParaRPr>
                    </a:p>
                  </a:txBody>
                  <a:tcPr marL="21050" marR="21050" marT="32918" marB="32918"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indent="0" algn="ctr" defTabSz="914400" rtl="0" eaLnBrk="1" fontAlgn="auto" latinLnBrk="0" hangingPunct="1">
                        <a:lnSpc>
                          <a:spcPct val="90000"/>
                        </a:lnSpc>
                        <a:spcBef>
                          <a:spcPts val="300"/>
                        </a:spcBef>
                        <a:spcAft>
                          <a:spcPts val="0"/>
                        </a:spcAft>
                        <a:buClrTx/>
                        <a:buSzTx/>
                        <a:buFontTx/>
                        <a:buNone/>
                        <a:tabLst/>
                        <a:defRPr/>
                      </a:pPr>
                      <a:r>
                        <a:rPr lang="en-US" sz="1800" b="1" baseline="0" dirty="0">
                          <a:solidFill>
                            <a:schemeClr val="bg1"/>
                          </a:solidFill>
                          <a:effectLst/>
                          <a:latin typeface="Arial" panose="020B0604020202020204" pitchFamily="34" charset="0"/>
                          <a:cs typeface="Arial" panose="020B0604020202020204" pitchFamily="34" charset="0"/>
                        </a:rPr>
                        <a:t>Micra VR</a:t>
                      </a:r>
                      <a:endParaRPr lang="en-US" sz="1800" b="1" baseline="30000" dirty="0">
                        <a:solidFill>
                          <a:schemeClr val="bg1"/>
                        </a:solidFill>
                        <a:effectLst/>
                        <a:latin typeface="Arial" panose="020B0604020202020204" pitchFamily="34" charset="0"/>
                        <a:cs typeface="Arial" panose="020B0604020202020204" pitchFamily="34" charset="0"/>
                      </a:endParaRPr>
                    </a:p>
                  </a:txBody>
                  <a:tcPr marL="21050" marR="21050" marT="32918" marB="32918" anchor="ctr">
                    <a:lnL w="12700" cmpd="sng">
                      <a:noFill/>
                    </a:lnL>
                    <a:lnR w="12700" cmpd="sng">
                      <a:noFill/>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300"/>
                        </a:spcBef>
                        <a:spcAft>
                          <a:spcPts val="0"/>
                        </a:spcAft>
                      </a:pPr>
                      <a:r>
                        <a:rPr lang="en-US" sz="1800" b="1" baseline="0" dirty="0">
                          <a:solidFill>
                            <a:schemeClr val="bg1"/>
                          </a:solidFill>
                          <a:effectLst/>
                          <a:latin typeface="Arial" panose="020B0604020202020204" pitchFamily="34" charset="0"/>
                          <a:cs typeface="Arial" panose="020B0604020202020204" pitchFamily="34" charset="0"/>
                        </a:rPr>
                        <a:t>Historical Control</a:t>
                      </a:r>
                    </a:p>
                  </a:txBody>
                  <a:tcPr marL="21050" marR="21050" marT="32918" marB="32918" anchor="ctr">
                    <a:lnL w="12700" cmpd="sng">
                      <a:noFill/>
                    </a:lnL>
                    <a:lnR w="12700" cmpd="sng">
                      <a:noFill/>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300"/>
                        </a:spcBef>
                        <a:spcAft>
                          <a:spcPts val="0"/>
                        </a:spcAft>
                      </a:pPr>
                      <a:endParaRPr lang="en-US" sz="1800" b="1" dirty="0">
                        <a:solidFill>
                          <a:schemeClr val="bg1"/>
                        </a:solidFill>
                        <a:effectLst/>
                        <a:latin typeface="Arial" panose="020B0604020202020204" pitchFamily="34" charset="0"/>
                        <a:ea typeface="Calibri"/>
                        <a:cs typeface="Arial" panose="020B0604020202020204" pitchFamily="34" charset="0"/>
                      </a:endParaRPr>
                    </a:p>
                  </a:txBody>
                  <a:tcPr marL="21050" marR="21050" marT="32918" marB="32918"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B87"/>
                    </a:solidFill>
                  </a:tcPr>
                </a:tc>
                <a:extLst>
                  <a:ext uri="{0D108BD9-81ED-4DB2-BD59-A6C34878D82A}">
                    <a16:rowId xmlns="" xmlns:a16="http://schemas.microsoft.com/office/drawing/2014/main" val="10000"/>
                  </a:ext>
                </a:extLst>
              </a:tr>
              <a:tr h="47365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90000"/>
                        </a:lnSpc>
                        <a:spcBef>
                          <a:spcPts val="300"/>
                        </a:spcBef>
                        <a:spcAft>
                          <a:spcPts val="0"/>
                        </a:spcAft>
                      </a:pPr>
                      <a:endParaRPr lang="en-US" sz="1800" b="1" dirty="0">
                        <a:solidFill>
                          <a:schemeClr val="tx1"/>
                        </a:solidFill>
                        <a:effectLst/>
                        <a:latin typeface="Arial" panose="020B0604020202020204" pitchFamily="34" charset="0"/>
                        <a:ea typeface="Calibri"/>
                        <a:cs typeface="Arial" panose="020B0604020202020204" pitchFamily="34" charset="0"/>
                      </a:endParaRPr>
                    </a:p>
                  </a:txBody>
                  <a:tcPr marL="109728" marR="21050" marT="32918" marB="32918"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300"/>
                        </a:spcBef>
                        <a:spcAft>
                          <a:spcPts val="0"/>
                        </a:spcAft>
                      </a:pPr>
                      <a:r>
                        <a:rPr lang="en-US" sz="1800" b="1" dirty="0">
                          <a:solidFill>
                            <a:schemeClr val="bg1"/>
                          </a:solidFill>
                          <a:effectLst/>
                          <a:latin typeface="Arial" panose="020B0604020202020204" pitchFamily="34" charset="0"/>
                          <a:cs typeface="Arial" panose="020B0604020202020204" pitchFamily="34" charset="0"/>
                        </a:rPr>
                        <a:t>(N = 726)</a:t>
                      </a:r>
                      <a:endParaRPr lang="en-US" sz="1800" b="1" dirty="0">
                        <a:solidFill>
                          <a:schemeClr val="bg1"/>
                        </a:solidFill>
                        <a:effectLst/>
                        <a:latin typeface="Arial" panose="020B0604020202020204" pitchFamily="34" charset="0"/>
                        <a:ea typeface="Calibri"/>
                        <a:cs typeface="Arial" panose="020B0604020202020204" pitchFamily="34" charset="0"/>
                      </a:endParaRPr>
                    </a:p>
                  </a:txBody>
                  <a:tcPr marL="21050" marR="21050" marT="32918" marB="32918" anchor="ctr">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300"/>
                        </a:spcBef>
                        <a:spcAft>
                          <a:spcPts val="0"/>
                        </a:spcAft>
                      </a:pPr>
                      <a:r>
                        <a:rPr lang="en-US" sz="1800" b="1" dirty="0">
                          <a:solidFill>
                            <a:schemeClr val="bg1"/>
                          </a:solidFill>
                          <a:effectLst/>
                          <a:latin typeface="Arial" panose="020B0604020202020204" pitchFamily="34" charset="0"/>
                          <a:cs typeface="Arial" panose="020B0604020202020204" pitchFamily="34" charset="0"/>
                        </a:rPr>
                        <a:t>(N = 2,667)</a:t>
                      </a:r>
                      <a:endParaRPr lang="en-US" sz="1800" b="1" dirty="0">
                        <a:solidFill>
                          <a:schemeClr val="bg1"/>
                        </a:solidFill>
                        <a:effectLst/>
                        <a:latin typeface="Arial" panose="020B0604020202020204" pitchFamily="34" charset="0"/>
                        <a:ea typeface="Calibri"/>
                        <a:cs typeface="Arial" panose="020B0604020202020204" pitchFamily="34" charset="0"/>
                      </a:endParaRPr>
                    </a:p>
                  </a:txBody>
                  <a:tcPr marL="21050" marR="21050" marT="32918" marB="32918" anchor="ctr">
                    <a:lnL w="12700" cmpd="sng">
                      <a:noFill/>
                    </a:lnL>
                    <a:lnR w="12700" cmpd="sng">
                      <a:noFill/>
                    </a:lnR>
                    <a:lnT w="12700" cap="flat" cmpd="sng" algn="ctr">
                      <a:solidFill>
                        <a:sysClr val="window" lastClr="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300"/>
                        </a:spcBef>
                        <a:spcAft>
                          <a:spcPts val="0"/>
                        </a:spcAft>
                      </a:pPr>
                      <a:r>
                        <a:rPr lang="en-US" sz="1800" b="1" dirty="0">
                          <a:solidFill>
                            <a:schemeClr val="bg1"/>
                          </a:solidFill>
                          <a:effectLst/>
                          <a:latin typeface="Arial" panose="020B0604020202020204" pitchFamily="34" charset="0"/>
                          <a:cs typeface="Arial" panose="020B0604020202020204" pitchFamily="34" charset="0"/>
                        </a:rPr>
                        <a:t>p-value</a:t>
                      </a:r>
                      <a:r>
                        <a:rPr lang="en-US" sz="1800" b="1" baseline="30000" dirty="0">
                          <a:solidFill>
                            <a:schemeClr val="bg1"/>
                          </a:solidFill>
                          <a:effectLst/>
                          <a:latin typeface="Arial" panose="020B0604020202020204" pitchFamily="34" charset="0"/>
                          <a:cs typeface="Arial" panose="020B0604020202020204" pitchFamily="34" charset="0"/>
                        </a:rPr>
                        <a:t>*</a:t>
                      </a:r>
                      <a:endParaRPr lang="en-US" sz="1800" b="1" dirty="0">
                        <a:solidFill>
                          <a:schemeClr val="bg1"/>
                        </a:solidFill>
                        <a:effectLst/>
                        <a:latin typeface="Arial" panose="020B0604020202020204" pitchFamily="34" charset="0"/>
                        <a:ea typeface="Calibri"/>
                        <a:cs typeface="Arial" panose="020B0604020202020204" pitchFamily="34" charset="0"/>
                      </a:endParaRPr>
                    </a:p>
                  </a:txBody>
                  <a:tcPr marL="21050" marR="21050" marT="32918" marB="32918"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B87"/>
                    </a:solidFill>
                  </a:tcPr>
                </a:tc>
                <a:extLst>
                  <a:ext uri="{0D108BD9-81ED-4DB2-BD59-A6C34878D82A}">
                    <a16:rowId xmlns="" xmlns:a16="http://schemas.microsoft.com/office/drawing/2014/main" val="10001"/>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Age (years)</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no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75.9 ± 11.0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no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71.1 ± 12.1</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no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&lt; 0.001</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no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2"/>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Female</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41.2%</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44.9%</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ea typeface="+mn-ea"/>
                          <a:cs typeface="Arial" panose="020B0604020202020204" pitchFamily="34" charset="0"/>
                        </a:rPr>
                        <a:t>0.08</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3"/>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Hypertension</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78.7%</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67.2%</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&lt; 0.001</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4"/>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AF</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72.6%</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36.6%</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&lt; 0.001</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5"/>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Valvular Disease</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43.3%</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19.2%</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&lt; 0.001</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6"/>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Diabetes</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28.5%</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21.9%</a:t>
                      </a:r>
                      <a:r>
                        <a:rPr lang="en-US" sz="1800" b="0" baseline="30000" dirty="0">
                          <a:solidFill>
                            <a:schemeClr val="tx1"/>
                          </a:solidFill>
                          <a:effectLst/>
                          <a:latin typeface="Arial" panose="020B0604020202020204" pitchFamily="34" charset="0"/>
                          <a:cs typeface="Arial" panose="020B0604020202020204" pitchFamily="34" charset="0"/>
                        </a:rPr>
                        <a:t>†</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&lt; 0.001</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7"/>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CAD</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28.2%</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38.4%</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&lt; 0.001</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8"/>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CHF</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18.0%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15.0%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0.050</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9"/>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COPD</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12.7%</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7.2%</a:t>
                      </a:r>
                      <a:r>
                        <a:rPr lang="en-US" sz="1800" b="0" kern="1200" baseline="30000" dirty="0">
                          <a:solidFill>
                            <a:schemeClr val="tx1"/>
                          </a:solidFill>
                          <a:effectLst/>
                          <a:latin typeface="Arial" panose="020B0604020202020204" pitchFamily="34" charset="0"/>
                          <a:ea typeface="+mn-ea"/>
                          <a:cs typeface="Arial" panose="020B0604020202020204" pitchFamily="34" charset="0"/>
                        </a:rPr>
                        <a:t>†</a:t>
                      </a:r>
                      <a:endParaRPr lang="en-US" sz="1800" b="0" kern="120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0.001</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ysClr val="window" lastClr="FFFFFF">
                          <a:lumMod val="7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10"/>
                  </a:ext>
                </a:extLst>
              </a:tr>
              <a:tr h="41148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nSpc>
                          <a:spcPct val="100000"/>
                        </a:lnSpc>
                        <a:spcBef>
                          <a:spcPts val="0"/>
                        </a:spcBef>
                        <a:spcAft>
                          <a:spcPts val="0"/>
                        </a:spcAft>
                      </a:pPr>
                      <a:r>
                        <a:rPr lang="en-US" sz="1800" b="0" i="0" dirty="0">
                          <a:solidFill>
                            <a:schemeClr val="tx1"/>
                          </a:solidFill>
                          <a:effectLst/>
                          <a:latin typeface="Arial" panose="020B0604020202020204" pitchFamily="34" charset="0"/>
                          <a:cs typeface="Arial" panose="020B0604020202020204" pitchFamily="34" charset="0"/>
                        </a:rPr>
                        <a:t>Vascular Disease</a:t>
                      </a:r>
                      <a:endParaRPr lang="en-US" sz="1800" b="0" i="0" dirty="0">
                        <a:solidFill>
                          <a:schemeClr val="tx1"/>
                        </a:solidFill>
                        <a:effectLst/>
                        <a:latin typeface="Arial" panose="020B0604020202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7.6%</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10.1%</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100000"/>
                        </a:lnSpc>
                        <a:spcBef>
                          <a:spcPts val="0"/>
                        </a:spcBef>
                        <a:spcAft>
                          <a:spcPts val="0"/>
                        </a:spcAft>
                      </a:pPr>
                      <a:r>
                        <a:rPr lang="en-US" sz="1800" b="0" dirty="0">
                          <a:solidFill>
                            <a:schemeClr val="tx1"/>
                          </a:solidFill>
                          <a:effectLst/>
                          <a:latin typeface="Arial" panose="020B0604020202020204" pitchFamily="34" charset="0"/>
                          <a:cs typeface="Arial" panose="020B0604020202020204" pitchFamily="34" charset="0"/>
                        </a:rPr>
                        <a:t>0.06</a:t>
                      </a:r>
                      <a:endParaRPr lang="en-US" sz="1800" b="0" dirty="0">
                        <a:solidFill>
                          <a:schemeClr val="tx1"/>
                        </a:solidFill>
                        <a:effectLst/>
                        <a:latin typeface="Arial" panose="020B0604020202020204" pitchFamily="34" charset="0"/>
                        <a:ea typeface="Calibri"/>
                        <a:cs typeface="Arial" panose="020B0604020202020204" pitchFamily="34" charset="0"/>
                      </a:endParaRPr>
                    </a:p>
                  </a:txBody>
                  <a:tcPr marL="21050" marR="21050" marT="0" marB="0" anchor="ctr">
                    <a:lnL w="12700" cmpd="sng">
                      <a:noFill/>
                    </a:lnL>
                    <a:lnR w="12700" cmpd="sng">
                      <a:noFill/>
                    </a:lnR>
                    <a:lnT w="12700" cap="flat" cmpd="sng" algn="ctr">
                      <a:solidFill>
                        <a:sysClr val="window" lastClr="FFFFFF">
                          <a:lumMod val="75000"/>
                        </a:sysClr>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11"/>
                  </a:ext>
                </a:extLst>
              </a:tr>
              <a:tr h="473650">
                <a:tc gridSpan="4">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defTabSz="914327">
                        <a:spcBef>
                          <a:spcPts val="600"/>
                        </a:spcBef>
                      </a:pPr>
                      <a:endParaRPr lang="en-US" sz="1400" b="0" dirty="0">
                        <a:solidFill>
                          <a:schemeClr val="tx1"/>
                        </a:solidFill>
                        <a:latin typeface="Effra" panose="020B0603020203020204" pitchFamily="34" charset="0"/>
                        <a:ea typeface="Calibri"/>
                        <a:cs typeface="Arial" panose="020B0604020202020204" pitchFamily="34" charset="0"/>
                      </a:endParaRPr>
                    </a:p>
                  </a:txBody>
                  <a:tcPr marL="109728" marR="21050" marT="0" marB="0" anchor="ctr">
                    <a:lnL w="12700" cmpd="sng">
                      <a:noFill/>
                    </a:lnL>
                    <a:lnR w="12700" cmpd="sng">
                      <a:noFill/>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100000"/>
                        </a:lnSpc>
                        <a:spcBef>
                          <a:spcPts val="0"/>
                        </a:spcBef>
                        <a:spcAft>
                          <a:spcPts val="0"/>
                        </a:spcAft>
                      </a:pPr>
                      <a:endParaRPr lang="en-US" sz="1800" b="1" dirty="0">
                        <a:solidFill>
                          <a:srgbClr val="001D31"/>
                        </a:solidFill>
                        <a:effectLst/>
                        <a:latin typeface="+mn-lt"/>
                        <a:ea typeface="Calibri"/>
                        <a:cs typeface="Times New Roman"/>
                      </a:endParaRPr>
                    </a:p>
                  </a:txBody>
                  <a:tcPr marL="17542" marR="17542" marT="0" marB="0" anchor="ctr">
                    <a:lnL w="12700" cmpd="sng">
                      <a:noFill/>
                    </a:lnL>
                    <a:lnR w="12700" cmpd="sng">
                      <a:noFill/>
                    </a:lnR>
                    <a:lnT w="12700" cap="flat" cmpd="sng" algn="ctr">
                      <a:solidFill>
                        <a:srgbClr val="001D3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100000"/>
                        </a:lnSpc>
                        <a:spcBef>
                          <a:spcPts val="0"/>
                        </a:spcBef>
                        <a:spcAft>
                          <a:spcPts val="0"/>
                        </a:spcAft>
                      </a:pPr>
                      <a:endParaRPr lang="en-US" sz="1800" b="1" dirty="0">
                        <a:solidFill>
                          <a:srgbClr val="001D31"/>
                        </a:solidFill>
                        <a:effectLst/>
                        <a:latin typeface="+mn-lt"/>
                        <a:ea typeface="Calibri"/>
                        <a:cs typeface="Times New Roman"/>
                      </a:endParaRPr>
                    </a:p>
                  </a:txBody>
                  <a:tcPr marL="17542" marR="17542" marT="0" marB="0" anchor="ctr">
                    <a:lnL w="12700" cmpd="sng">
                      <a:noFill/>
                    </a:lnL>
                    <a:lnR w="12700" cmpd="sng">
                      <a:noFill/>
                    </a:lnR>
                    <a:lnT w="12700" cap="flat" cmpd="sng" algn="ctr">
                      <a:solidFill>
                        <a:srgbClr val="001D3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100000"/>
                        </a:lnSpc>
                        <a:spcBef>
                          <a:spcPts val="0"/>
                        </a:spcBef>
                        <a:spcAft>
                          <a:spcPts val="0"/>
                        </a:spcAft>
                      </a:pPr>
                      <a:endParaRPr lang="en-US" sz="1800" b="1" dirty="0">
                        <a:solidFill>
                          <a:srgbClr val="001D31"/>
                        </a:solidFill>
                        <a:effectLst/>
                        <a:latin typeface="+mn-lt"/>
                        <a:ea typeface="Calibri"/>
                        <a:cs typeface="Times New Roman"/>
                      </a:endParaRPr>
                    </a:p>
                  </a:txBody>
                  <a:tcPr marL="17542" marR="17542" marT="0" marB="0" anchor="ctr">
                    <a:lnL w="12700" cmpd="sng">
                      <a:noFill/>
                    </a:lnL>
                    <a:lnR w="12700" cmpd="sng">
                      <a:noFill/>
                    </a:lnR>
                    <a:lnT w="12700" cap="flat" cmpd="sng" algn="ctr">
                      <a:solidFill>
                        <a:srgbClr val="001D3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2"/>
                  </a:ext>
                </a:extLst>
              </a:tr>
            </a:tbl>
          </a:graphicData>
        </a:graphic>
      </p:graphicFrame>
      <p:sp>
        <p:nvSpPr>
          <p:cNvPr id="8" name="TextBox 7">
            <a:extLst>
              <a:ext uri="{FF2B5EF4-FFF2-40B4-BE49-F238E27FC236}">
                <a16:creationId xmlns="" xmlns:a16="http://schemas.microsoft.com/office/drawing/2014/main" id="{DD140054-BFBE-E54A-9767-67C06EDC63FC}"/>
              </a:ext>
            </a:extLst>
          </p:cNvPr>
          <p:cNvSpPr txBox="1"/>
          <p:nvPr/>
        </p:nvSpPr>
        <p:spPr>
          <a:xfrm>
            <a:off x="474873" y="7138844"/>
            <a:ext cx="6175947" cy="236316"/>
          </a:xfrm>
          <a:prstGeom prst="rect">
            <a:avLst/>
          </a:prstGeom>
          <a:noFill/>
        </p:spPr>
        <p:txBody>
          <a:bodyPr wrap="square" lIns="0" tIns="0" rIns="0" bIns="0" rtlCol="0" anchor="t" anchorCtr="0">
            <a:noAutofit/>
          </a:bodyPr>
          <a:lstStyle/>
          <a:p>
            <a:pPr defTabSz="914327">
              <a:spcBef>
                <a:spcPts val="600"/>
              </a:spcBef>
            </a:pPr>
            <a:r>
              <a:rPr lang="en-US" sz="800" baseline="30000" dirty="0">
                <a:solidFill>
                  <a:schemeClr val="accent5"/>
                </a:solidFill>
                <a:latin typeface="Arial" panose="020B0604020202020204" pitchFamily="34" charset="0"/>
                <a:cs typeface="Arial" panose="020B0604020202020204" pitchFamily="34" charset="0"/>
              </a:rPr>
              <a:t>*</a:t>
            </a:r>
            <a:r>
              <a:rPr lang="en-US" sz="1400" dirty="0">
                <a:latin typeface="Arial" panose="020B0604020202020204" pitchFamily="34" charset="0"/>
                <a:cs typeface="Arial" panose="020B0604020202020204" pitchFamily="34" charset="0"/>
              </a:rPr>
              <a:t>P-value from T-test (continuous variables) or Fisher’s Exact test (categorical variables).</a:t>
            </a:r>
          </a:p>
          <a:p>
            <a:pPr defTabSz="914327"/>
            <a:r>
              <a:rPr lang="en-US" sz="1400" baseline="30000" dirty="0">
                <a:latin typeface="Arial" panose="020B0604020202020204" pitchFamily="34" charset="0"/>
                <a:ea typeface="Calibri"/>
                <a:cs typeface="Arial" panose="020B0604020202020204" pitchFamily="34" charset="0"/>
              </a:rPr>
              <a:t>†</a:t>
            </a:r>
            <a:r>
              <a:rPr lang="en-US" sz="1400" dirty="0">
                <a:latin typeface="Arial" panose="020B0604020202020204" pitchFamily="34" charset="0"/>
                <a:ea typeface="Calibri"/>
                <a:cs typeface="Arial" panose="020B0604020202020204" pitchFamily="34" charset="0"/>
              </a:rPr>
              <a:t>Data parameter not collected across all 6 trials.</a:t>
            </a:r>
          </a:p>
        </p:txBody>
      </p:sp>
      <p:sp>
        <p:nvSpPr>
          <p:cNvPr id="3" name="Ορθογώνιο 2"/>
          <p:cNvSpPr/>
          <p:nvPr/>
        </p:nvSpPr>
        <p:spPr>
          <a:xfrm>
            <a:off x="2565779" y="2347415"/>
            <a:ext cx="1583140" cy="34119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
        <p:nvSpPr>
          <p:cNvPr id="7" name="Ορθογώνιο 6"/>
          <p:cNvSpPr/>
          <p:nvPr/>
        </p:nvSpPr>
        <p:spPr>
          <a:xfrm>
            <a:off x="2565779" y="5638800"/>
            <a:ext cx="1583140" cy="34119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
        <p:nvSpPr>
          <p:cNvPr id="9" name="Ορθογώνιο 8"/>
          <p:cNvSpPr/>
          <p:nvPr/>
        </p:nvSpPr>
        <p:spPr>
          <a:xfrm>
            <a:off x="2565779" y="4030639"/>
            <a:ext cx="1735540" cy="34119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
        <p:nvSpPr>
          <p:cNvPr id="10" name="Ορθογώνιο 9"/>
          <p:cNvSpPr/>
          <p:nvPr/>
        </p:nvSpPr>
        <p:spPr>
          <a:xfrm>
            <a:off x="2565779" y="3500651"/>
            <a:ext cx="1583140" cy="34119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
        <p:nvSpPr>
          <p:cNvPr id="11" name="Ορθογώνιο 10"/>
          <p:cNvSpPr/>
          <p:nvPr/>
        </p:nvSpPr>
        <p:spPr>
          <a:xfrm>
            <a:off x="2565779" y="3159457"/>
            <a:ext cx="1583140" cy="34119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
        <p:nvSpPr>
          <p:cNvPr id="12" name="Ορθογώνιο 11"/>
          <p:cNvSpPr/>
          <p:nvPr/>
        </p:nvSpPr>
        <p:spPr>
          <a:xfrm>
            <a:off x="2565779" y="4371833"/>
            <a:ext cx="1583140" cy="34119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Tree>
    <p:extLst>
      <p:ext uri="{BB962C8B-B14F-4D97-AF65-F5344CB8AC3E}">
        <p14:creationId xmlns:p14="http://schemas.microsoft.com/office/powerpoint/2010/main" val="23444647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4AD8C44D-6451-704E-8625-8EAB2B7FAE12}"/>
              </a:ext>
            </a:extLst>
          </p:cNvPr>
          <p:cNvSpPr>
            <a:spLocks noGrp="1"/>
          </p:cNvSpPr>
          <p:nvPr>
            <p:ph type="sldNum" sz="quarter" idx="11"/>
          </p:nvPr>
        </p:nvSpPr>
        <p:spPr/>
        <p:txBody>
          <a:bodyPr/>
          <a:lstStyle/>
          <a:p>
            <a:fld id="{A3032E39-2DD7-6341-87B9-9AB98FE36691}" type="slidenum">
              <a:rPr lang="en-US" smtClean="0"/>
              <a:pPr/>
              <a:t>34</a:t>
            </a:fld>
            <a:endParaRPr lang="en-US" dirty="0"/>
          </a:p>
        </p:txBody>
      </p:sp>
      <p:sp>
        <p:nvSpPr>
          <p:cNvPr id="4" name="Title 3">
            <a:extLst>
              <a:ext uri="{FF2B5EF4-FFF2-40B4-BE49-F238E27FC236}">
                <a16:creationId xmlns="" xmlns:a16="http://schemas.microsoft.com/office/drawing/2014/main" id="{E849C5C2-D797-E44E-A715-AFDEFF7A5E94}"/>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Indications for pacing (N = 726)</a:t>
            </a:r>
            <a:r>
              <a:rPr lang="en-US" sz="2700" baseline="30000" dirty="0">
                <a:solidFill>
                  <a:srgbClr val="FF0000"/>
                </a:solidFill>
                <a:latin typeface="Arial" panose="020B0604020202020204" pitchFamily="34" charset="0"/>
                <a:cs typeface="Arial" panose="020B0604020202020204" pitchFamily="34" charset="0"/>
              </a:rPr>
              <a:t>4</a:t>
            </a:r>
          </a:p>
        </p:txBody>
      </p:sp>
      <p:graphicFrame>
        <p:nvGraphicFramePr>
          <p:cNvPr id="6" name="Content Placeholder 5">
            <a:extLst>
              <a:ext uri="{FF2B5EF4-FFF2-40B4-BE49-F238E27FC236}">
                <a16:creationId xmlns="" xmlns:a16="http://schemas.microsoft.com/office/drawing/2014/main" id="{93F5849F-0081-0240-8D7A-802E0BAD0474}"/>
              </a:ext>
            </a:extLst>
          </p:cNvPr>
          <p:cNvGraphicFramePr>
            <a:graphicFrameLocks/>
          </p:cNvGraphicFramePr>
          <p:nvPr>
            <p:extLst>
              <p:ext uri="{D42A27DB-BD31-4B8C-83A1-F6EECF244321}">
                <p14:modId xmlns:p14="http://schemas.microsoft.com/office/powerpoint/2010/main" val="1951334350"/>
              </p:ext>
            </p:extLst>
          </p:nvPr>
        </p:nvGraphicFramePr>
        <p:xfrm>
          <a:off x="2428567" y="1516026"/>
          <a:ext cx="4572000" cy="457200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a:extLst>
              <a:ext uri="{FF2B5EF4-FFF2-40B4-BE49-F238E27FC236}">
                <a16:creationId xmlns="" xmlns:a16="http://schemas.microsoft.com/office/drawing/2014/main" id="{7EE987B0-070F-E547-BC4E-91B6F23D6B48}"/>
              </a:ext>
            </a:extLst>
          </p:cNvPr>
          <p:cNvCxnSpPr/>
          <p:nvPr/>
        </p:nvCxnSpPr>
        <p:spPr>
          <a:xfrm>
            <a:off x="4881921" y="1793813"/>
            <a:ext cx="2682576" cy="59600"/>
          </a:xfrm>
          <a:prstGeom prst="line">
            <a:avLst/>
          </a:prstGeom>
          <a:noFill/>
          <a:ln w="19050" cap="flat" cmpd="sng" algn="ctr">
            <a:solidFill>
              <a:srgbClr val="001E46"/>
            </a:solidFill>
            <a:prstDash val="dash"/>
          </a:ln>
          <a:effectLst/>
        </p:spPr>
      </p:cxnSp>
      <p:cxnSp>
        <p:nvCxnSpPr>
          <p:cNvPr id="8" name="Straight Connector 7">
            <a:extLst>
              <a:ext uri="{FF2B5EF4-FFF2-40B4-BE49-F238E27FC236}">
                <a16:creationId xmlns="" xmlns:a16="http://schemas.microsoft.com/office/drawing/2014/main" id="{C5B87F4A-8628-9C43-906D-98C91E47D615}"/>
              </a:ext>
            </a:extLst>
          </p:cNvPr>
          <p:cNvCxnSpPr/>
          <p:nvPr/>
        </p:nvCxnSpPr>
        <p:spPr>
          <a:xfrm flipV="1">
            <a:off x="6501171" y="4282280"/>
            <a:ext cx="1134583" cy="946883"/>
          </a:xfrm>
          <a:prstGeom prst="line">
            <a:avLst/>
          </a:prstGeom>
          <a:noFill/>
          <a:ln w="19050" cap="flat" cmpd="sng" algn="ctr">
            <a:solidFill>
              <a:srgbClr val="001E46"/>
            </a:solidFill>
            <a:prstDash val="dash"/>
          </a:ln>
          <a:effectLst/>
        </p:spPr>
      </p:cxnSp>
      <p:sp>
        <p:nvSpPr>
          <p:cNvPr id="9" name="TextBox 8">
            <a:extLst>
              <a:ext uri="{FF2B5EF4-FFF2-40B4-BE49-F238E27FC236}">
                <a16:creationId xmlns="" xmlns:a16="http://schemas.microsoft.com/office/drawing/2014/main" id="{4EE8C4B1-7EFA-EE4E-BED9-8B2A80CE9AA4}"/>
              </a:ext>
            </a:extLst>
          </p:cNvPr>
          <p:cNvSpPr txBox="1"/>
          <p:nvPr/>
        </p:nvSpPr>
        <p:spPr>
          <a:xfrm>
            <a:off x="2975282" y="6317170"/>
            <a:ext cx="8305800" cy="400110"/>
          </a:xfrm>
          <a:prstGeom prst="rect">
            <a:avLst/>
          </a:prstGeom>
          <a:noFill/>
        </p:spPr>
        <p:txBody>
          <a:bodyPr wrap="square" rtlCol="0">
            <a:spAutoFit/>
          </a:bodyPr>
          <a:lstStyle/>
          <a:p>
            <a:pPr algn="ctr" defTabSz="456957"/>
            <a:r>
              <a:rPr lang="en-US" sz="2000" b="1" dirty="0">
                <a:solidFill>
                  <a:srgbClr val="001E46"/>
                </a:solidFill>
                <a:latin typeface="Arial" panose="020B0604020202020204" pitchFamily="34" charset="0"/>
                <a:cs typeface="Arial" panose="020B0604020202020204" pitchFamily="34" charset="0"/>
              </a:rPr>
              <a:t>Consistent with Guideline Recommendations for VVI Pacing</a:t>
            </a:r>
            <a:r>
              <a:rPr lang="en-US" sz="2000" b="1" baseline="30000" dirty="0">
                <a:solidFill>
                  <a:srgbClr val="001E46"/>
                </a:solidFill>
                <a:latin typeface="Arial" panose="020B0604020202020204" pitchFamily="34" charset="0"/>
                <a:cs typeface="Arial" panose="020B0604020202020204" pitchFamily="34" charset="0"/>
              </a:rPr>
              <a:t>51</a:t>
            </a:r>
            <a:endParaRPr lang="en-US" sz="2000" baseline="30000" dirty="0">
              <a:solidFill>
                <a:srgbClr val="001E46"/>
              </a:solidFill>
              <a:latin typeface="Arial" panose="020B0604020202020204" pitchFamily="34" charset="0"/>
              <a:cs typeface="Arial" panose="020B0604020202020204" pitchFamily="34" charset="0"/>
            </a:endParaRPr>
          </a:p>
        </p:txBody>
      </p:sp>
      <p:graphicFrame>
        <p:nvGraphicFramePr>
          <p:cNvPr id="10" name="Table 9">
            <a:extLst>
              <a:ext uri="{FF2B5EF4-FFF2-40B4-BE49-F238E27FC236}">
                <a16:creationId xmlns="" xmlns:a16="http://schemas.microsoft.com/office/drawing/2014/main" id="{A44839F7-58B2-F442-AFDB-097543FC9D22}"/>
              </a:ext>
            </a:extLst>
          </p:cNvPr>
          <p:cNvGraphicFramePr>
            <a:graphicFrameLocks noGrp="1"/>
          </p:cNvGraphicFramePr>
          <p:nvPr>
            <p:extLst>
              <p:ext uri="{D42A27DB-BD31-4B8C-83A1-F6EECF244321}">
                <p14:modId xmlns:p14="http://schemas.microsoft.com/office/powerpoint/2010/main" val="4123935238"/>
              </p:ext>
            </p:extLst>
          </p:nvPr>
        </p:nvGraphicFramePr>
        <p:xfrm>
          <a:off x="7564497" y="1853413"/>
          <a:ext cx="4037845" cy="2895600"/>
        </p:xfrm>
        <a:graphic>
          <a:graphicData uri="http://schemas.openxmlformats.org/drawingml/2006/table">
            <a:tbl>
              <a:tblPr firstRow="1" bandRow="1"/>
              <a:tblGrid>
                <a:gridCol w="4037845">
                  <a:extLst>
                    <a:ext uri="{9D8B030D-6E8A-4147-A177-3AD203B41FA5}">
                      <a16:colId xmlns="" xmlns:a16="http://schemas.microsoft.com/office/drawing/2014/main" val="20000"/>
                    </a:ext>
                  </a:extLst>
                </a:gridCol>
              </a:tblGrid>
              <a:tr h="370840">
                <a:tc>
                  <a:txBody>
                    <a:bodyPr/>
                    <a:lstStyle>
                      <a:lvl1pPr marL="0" algn="l" defTabSz="548457" rtl="0" eaLnBrk="1" latinLnBrk="0" hangingPunct="1">
                        <a:defRPr sz="2200" b="1" kern="1200">
                          <a:solidFill>
                            <a:schemeClr val="lt1"/>
                          </a:solidFill>
                          <a:latin typeface="Effra"/>
                        </a:defRPr>
                      </a:lvl1pPr>
                      <a:lvl2pPr marL="548457" algn="l" defTabSz="548457" rtl="0" eaLnBrk="1" latinLnBrk="0" hangingPunct="1">
                        <a:defRPr sz="2200" b="1" kern="1200">
                          <a:solidFill>
                            <a:schemeClr val="lt1"/>
                          </a:solidFill>
                          <a:latin typeface="Effra"/>
                        </a:defRPr>
                      </a:lvl2pPr>
                      <a:lvl3pPr marL="1096914" algn="l" defTabSz="548457" rtl="0" eaLnBrk="1" latinLnBrk="0" hangingPunct="1">
                        <a:defRPr sz="2200" b="1" kern="1200">
                          <a:solidFill>
                            <a:schemeClr val="lt1"/>
                          </a:solidFill>
                          <a:latin typeface="Effra"/>
                        </a:defRPr>
                      </a:lvl3pPr>
                      <a:lvl4pPr marL="1645371" algn="l" defTabSz="548457" rtl="0" eaLnBrk="1" latinLnBrk="0" hangingPunct="1">
                        <a:defRPr sz="2200" b="1" kern="1200">
                          <a:solidFill>
                            <a:schemeClr val="lt1"/>
                          </a:solidFill>
                          <a:latin typeface="Effra"/>
                        </a:defRPr>
                      </a:lvl4pPr>
                      <a:lvl5pPr marL="2193828" algn="l" defTabSz="548457" rtl="0" eaLnBrk="1" latinLnBrk="0" hangingPunct="1">
                        <a:defRPr sz="2200" b="1" kern="1200">
                          <a:solidFill>
                            <a:schemeClr val="lt1"/>
                          </a:solidFill>
                          <a:latin typeface="Effra"/>
                        </a:defRPr>
                      </a:lvl5pPr>
                      <a:lvl6pPr marL="2742286" algn="l" defTabSz="548457" rtl="0" eaLnBrk="1" latinLnBrk="0" hangingPunct="1">
                        <a:defRPr sz="2200" b="1" kern="1200">
                          <a:solidFill>
                            <a:schemeClr val="lt1"/>
                          </a:solidFill>
                          <a:latin typeface="Effra"/>
                        </a:defRPr>
                      </a:lvl6pPr>
                      <a:lvl7pPr marL="3290743" algn="l" defTabSz="548457" rtl="0" eaLnBrk="1" latinLnBrk="0" hangingPunct="1">
                        <a:defRPr sz="2200" b="1" kern="1200">
                          <a:solidFill>
                            <a:schemeClr val="lt1"/>
                          </a:solidFill>
                          <a:latin typeface="Effra"/>
                        </a:defRPr>
                      </a:lvl7pPr>
                      <a:lvl8pPr marL="3839200" algn="l" defTabSz="548457" rtl="0" eaLnBrk="1" latinLnBrk="0" hangingPunct="1">
                        <a:defRPr sz="2200" b="1" kern="1200">
                          <a:solidFill>
                            <a:schemeClr val="lt1"/>
                          </a:solidFill>
                          <a:latin typeface="Effra"/>
                        </a:defRPr>
                      </a:lvl8pPr>
                      <a:lvl9pPr marL="4387657" algn="l" defTabSz="548457" rtl="0" eaLnBrk="1" latinLnBrk="0" hangingPunct="1">
                        <a:defRPr sz="2200" b="1" kern="1200">
                          <a:solidFill>
                            <a:schemeClr val="lt1"/>
                          </a:solidFill>
                          <a:latin typeface="Effra"/>
                        </a:defRPr>
                      </a:lvl9pPr>
                    </a:lstStyle>
                    <a:p>
                      <a:r>
                        <a:rPr lang="en-US" b="1" dirty="0">
                          <a:solidFill>
                            <a:srgbClr val="FFFF00"/>
                          </a:solidFill>
                          <a:latin typeface="Arial" panose="020B0604020202020204" pitchFamily="34" charset="0"/>
                          <a:cs typeface="Arial" panose="020B0604020202020204" pitchFamily="34" charset="0"/>
                        </a:rPr>
                        <a:t>Reasons</a:t>
                      </a:r>
                      <a:r>
                        <a:rPr lang="en-US" b="1" baseline="0" dirty="0">
                          <a:solidFill>
                            <a:srgbClr val="FFFF00"/>
                          </a:solidFill>
                          <a:latin typeface="Arial" panose="020B0604020202020204" pitchFamily="34" charset="0"/>
                          <a:cs typeface="Arial" panose="020B0604020202020204" pitchFamily="34" charset="0"/>
                        </a:rPr>
                        <a:t> for selecting VVIR</a:t>
                      </a:r>
                      <a:endParaRPr lang="en-US" b="1" dirty="0">
                        <a:solidFill>
                          <a:srgbClr val="FFFF00"/>
                        </a:solidFill>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rgbClr val="001E46"/>
                      </a:solidFill>
                      <a:prstDash val="solid"/>
                      <a:round/>
                      <a:headEnd type="none" w="med" len="med"/>
                      <a:tailEnd type="none" w="med" len="med"/>
                    </a:lnT>
                    <a:lnB w="12700" cap="flat" cmpd="sng" algn="ctr">
                      <a:solidFill>
                        <a:srgbClr val="001E46"/>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 xmlns:a16="http://schemas.microsoft.com/office/drawing/2014/main" val="10000"/>
                  </a:ext>
                </a:extLst>
              </a:tr>
              <a:tr h="370840">
                <a:tc>
                  <a:txBody>
                    <a:bodyPr/>
                    <a:lstStyle>
                      <a:lvl1pPr marL="0" algn="l" defTabSz="548457" rtl="0" eaLnBrk="1" latinLnBrk="0" hangingPunct="1">
                        <a:defRPr sz="2200" kern="1200">
                          <a:solidFill>
                            <a:schemeClr val="dk1"/>
                          </a:solidFill>
                          <a:latin typeface="Effra"/>
                        </a:defRPr>
                      </a:lvl1pPr>
                      <a:lvl2pPr marL="548457" algn="l" defTabSz="548457" rtl="0" eaLnBrk="1" latinLnBrk="0" hangingPunct="1">
                        <a:defRPr sz="2200" kern="1200">
                          <a:solidFill>
                            <a:schemeClr val="dk1"/>
                          </a:solidFill>
                          <a:latin typeface="Effra"/>
                        </a:defRPr>
                      </a:lvl2pPr>
                      <a:lvl3pPr marL="1096914" algn="l" defTabSz="548457" rtl="0" eaLnBrk="1" latinLnBrk="0" hangingPunct="1">
                        <a:defRPr sz="2200" kern="1200">
                          <a:solidFill>
                            <a:schemeClr val="dk1"/>
                          </a:solidFill>
                          <a:latin typeface="Effra"/>
                        </a:defRPr>
                      </a:lvl3pPr>
                      <a:lvl4pPr marL="1645371" algn="l" defTabSz="548457" rtl="0" eaLnBrk="1" latinLnBrk="0" hangingPunct="1">
                        <a:defRPr sz="2200" kern="1200">
                          <a:solidFill>
                            <a:schemeClr val="dk1"/>
                          </a:solidFill>
                          <a:latin typeface="Effra"/>
                        </a:defRPr>
                      </a:lvl4pPr>
                      <a:lvl5pPr marL="2193828" algn="l" defTabSz="548457" rtl="0" eaLnBrk="1" latinLnBrk="0" hangingPunct="1">
                        <a:defRPr sz="2200" kern="1200">
                          <a:solidFill>
                            <a:schemeClr val="dk1"/>
                          </a:solidFill>
                          <a:latin typeface="Effra"/>
                        </a:defRPr>
                      </a:lvl5pPr>
                      <a:lvl6pPr marL="2742286" algn="l" defTabSz="548457" rtl="0" eaLnBrk="1" latinLnBrk="0" hangingPunct="1">
                        <a:defRPr sz="2200" kern="1200">
                          <a:solidFill>
                            <a:schemeClr val="dk1"/>
                          </a:solidFill>
                          <a:latin typeface="Effra"/>
                        </a:defRPr>
                      </a:lvl6pPr>
                      <a:lvl7pPr marL="3290743" algn="l" defTabSz="548457" rtl="0" eaLnBrk="1" latinLnBrk="0" hangingPunct="1">
                        <a:defRPr sz="2200" kern="1200">
                          <a:solidFill>
                            <a:schemeClr val="dk1"/>
                          </a:solidFill>
                          <a:latin typeface="Effra"/>
                        </a:defRPr>
                      </a:lvl7pPr>
                      <a:lvl8pPr marL="3839200" algn="l" defTabSz="548457" rtl="0" eaLnBrk="1" latinLnBrk="0" hangingPunct="1">
                        <a:defRPr sz="2200" kern="1200">
                          <a:solidFill>
                            <a:schemeClr val="dk1"/>
                          </a:solidFill>
                          <a:latin typeface="Effra"/>
                        </a:defRPr>
                      </a:lvl8pPr>
                      <a:lvl9pPr marL="4387657" algn="l" defTabSz="548457" rtl="0" eaLnBrk="1" latinLnBrk="0" hangingPunct="1">
                        <a:defRPr sz="2200" kern="1200">
                          <a:solidFill>
                            <a:schemeClr val="dk1"/>
                          </a:solidFill>
                          <a:latin typeface="Effra"/>
                        </a:defRPr>
                      </a:lvl9pPr>
                    </a:lstStyle>
                    <a:p>
                      <a:r>
                        <a:rPr lang="en-US" b="1" dirty="0">
                          <a:latin typeface="Arial" panose="020B0604020202020204" pitchFamily="34" charset="0"/>
                          <a:cs typeface="Arial" panose="020B0604020202020204" pitchFamily="34" charset="0"/>
                        </a:rPr>
                        <a:t>Infrequent pacing expected</a:t>
                      </a:r>
                    </a:p>
                  </a:txBody>
                  <a:tcPr>
                    <a:lnL w="12700" cmpd="sng">
                      <a:noFill/>
                    </a:lnL>
                    <a:lnR w="12700" cmpd="sng">
                      <a:noFill/>
                    </a:lnR>
                    <a:lnT w="12700" cap="flat" cmpd="sng" algn="ctr">
                      <a:solidFill>
                        <a:srgbClr val="001E46"/>
                      </a:solidFill>
                      <a:prstDash val="solid"/>
                      <a:round/>
                      <a:headEnd type="none" w="med" len="med"/>
                      <a:tailEnd type="none" w="med" len="med"/>
                    </a:lnT>
                    <a:lnB w="12700" cap="flat" cmpd="sng" algn="ctr">
                      <a:solidFill>
                        <a:srgbClr val="001E46"/>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 xmlns:a16="http://schemas.microsoft.com/office/drawing/2014/main" val="10001"/>
                  </a:ext>
                </a:extLst>
              </a:tr>
              <a:tr h="370840">
                <a:tc>
                  <a:txBody>
                    <a:bodyPr/>
                    <a:lstStyle>
                      <a:lvl1pPr marL="0" algn="l" defTabSz="548457" rtl="0" eaLnBrk="1" latinLnBrk="0" hangingPunct="1">
                        <a:defRPr sz="2200" kern="1200">
                          <a:solidFill>
                            <a:schemeClr val="dk1"/>
                          </a:solidFill>
                          <a:latin typeface="Effra"/>
                        </a:defRPr>
                      </a:lvl1pPr>
                      <a:lvl2pPr marL="548457" algn="l" defTabSz="548457" rtl="0" eaLnBrk="1" latinLnBrk="0" hangingPunct="1">
                        <a:defRPr sz="2200" kern="1200">
                          <a:solidFill>
                            <a:schemeClr val="dk1"/>
                          </a:solidFill>
                          <a:latin typeface="Effra"/>
                        </a:defRPr>
                      </a:lvl2pPr>
                      <a:lvl3pPr marL="1096914" algn="l" defTabSz="548457" rtl="0" eaLnBrk="1" latinLnBrk="0" hangingPunct="1">
                        <a:defRPr sz="2200" kern="1200">
                          <a:solidFill>
                            <a:schemeClr val="dk1"/>
                          </a:solidFill>
                          <a:latin typeface="Effra"/>
                        </a:defRPr>
                      </a:lvl3pPr>
                      <a:lvl4pPr marL="1645371" algn="l" defTabSz="548457" rtl="0" eaLnBrk="1" latinLnBrk="0" hangingPunct="1">
                        <a:defRPr sz="2200" kern="1200">
                          <a:solidFill>
                            <a:schemeClr val="dk1"/>
                          </a:solidFill>
                          <a:latin typeface="Effra"/>
                        </a:defRPr>
                      </a:lvl4pPr>
                      <a:lvl5pPr marL="2193828" algn="l" defTabSz="548457" rtl="0" eaLnBrk="1" latinLnBrk="0" hangingPunct="1">
                        <a:defRPr sz="2200" kern="1200">
                          <a:solidFill>
                            <a:schemeClr val="dk1"/>
                          </a:solidFill>
                          <a:latin typeface="Effra"/>
                        </a:defRPr>
                      </a:lvl5pPr>
                      <a:lvl6pPr marL="2742286" algn="l" defTabSz="548457" rtl="0" eaLnBrk="1" latinLnBrk="0" hangingPunct="1">
                        <a:defRPr sz="2200" kern="1200">
                          <a:solidFill>
                            <a:schemeClr val="dk1"/>
                          </a:solidFill>
                          <a:latin typeface="Effra"/>
                        </a:defRPr>
                      </a:lvl6pPr>
                      <a:lvl7pPr marL="3290743" algn="l" defTabSz="548457" rtl="0" eaLnBrk="1" latinLnBrk="0" hangingPunct="1">
                        <a:defRPr sz="2200" kern="1200">
                          <a:solidFill>
                            <a:schemeClr val="dk1"/>
                          </a:solidFill>
                          <a:latin typeface="Effra"/>
                        </a:defRPr>
                      </a:lvl7pPr>
                      <a:lvl8pPr marL="3839200" algn="l" defTabSz="548457" rtl="0" eaLnBrk="1" latinLnBrk="0" hangingPunct="1">
                        <a:defRPr sz="2200" kern="1200">
                          <a:solidFill>
                            <a:schemeClr val="dk1"/>
                          </a:solidFill>
                          <a:latin typeface="Effra"/>
                        </a:defRPr>
                      </a:lvl8pPr>
                      <a:lvl9pPr marL="4387657" algn="l" defTabSz="548457" rtl="0" eaLnBrk="1" latinLnBrk="0" hangingPunct="1">
                        <a:defRPr sz="2200" kern="1200">
                          <a:solidFill>
                            <a:schemeClr val="dk1"/>
                          </a:solidFill>
                          <a:latin typeface="Effra"/>
                        </a:defRPr>
                      </a:lvl9pPr>
                    </a:lstStyle>
                    <a:p>
                      <a:r>
                        <a:rPr lang="en-US" b="1" dirty="0">
                          <a:latin typeface="Arial" panose="020B0604020202020204" pitchFamily="34" charset="0"/>
                          <a:cs typeface="Arial" panose="020B0604020202020204" pitchFamily="34" charset="0"/>
                        </a:rPr>
                        <a:t>Advanced age</a:t>
                      </a:r>
                    </a:p>
                  </a:txBody>
                  <a:tcPr>
                    <a:lnL w="12700" cmpd="sng">
                      <a:noFill/>
                    </a:lnL>
                    <a:lnR w="12700" cmpd="sng">
                      <a:noFill/>
                    </a:lnR>
                    <a:lnT w="12700" cap="flat" cmpd="sng" algn="ctr">
                      <a:solidFill>
                        <a:srgbClr val="001E46"/>
                      </a:solidFill>
                      <a:prstDash val="solid"/>
                      <a:round/>
                      <a:headEnd type="none" w="med" len="med"/>
                      <a:tailEnd type="none" w="med" len="med"/>
                    </a:lnT>
                    <a:lnB w="12700" cap="flat" cmpd="sng" algn="ctr">
                      <a:solidFill>
                        <a:srgbClr val="001E46"/>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 xmlns:a16="http://schemas.microsoft.com/office/drawing/2014/main" val="10002"/>
                  </a:ext>
                </a:extLst>
              </a:tr>
              <a:tr h="370840">
                <a:tc>
                  <a:txBody>
                    <a:bodyPr/>
                    <a:lstStyle>
                      <a:lvl1pPr marL="0" algn="l" defTabSz="548457" rtl="0" eaLnBrk="1" latinLnBrk="0" hangingPunct="1">
                        <a:defRPr sz="2200" kern="1200">
                          <a:solidFill>
                            <a:schemeClr val="dk1"/>
                          </a:solidFill>
                          <a:latin typeface="Effra"/>
                        </a:defRPr>
                      </a:lvl1pPr>
                      <a:lvl2pPr marL="548457" algn="l" defTabSz="548457" rtl="0" eaLnBrk="1" latinLnBrk="0" hangingPunct="1">
                        <a:defRPr sz="2200" kern="1200">
                          <a:solidFill>
                            <a:schemeClr val="dk1"/>
                          </a:solidFill>
                          <a:latin typeface="Effra"/>
                        </a:defRPr>
                      </a:lvl2pPr>
                      <a:lvl3pPr marL="1096914" algn="l" defTabSz="548457" rtl="0" eaLnBrk="1" latinLnBrk="0" hangingPunct="1">
                        <a:defRPr sz="2200" kern="1200">
                          <a:solidFill>
                            <a:schemeClr val="dk1"/>
                          </a:solidFill>
                          <a:latin typeface="Effra"/>
                        </a:defRPr>
                      </a:lvl3pPr>
                      <a:lvl4pPr marL="1645371" algn="l" defTabSz="548457" rtl="0" eaLnBrk="1" latinLnBrk="0" hangingPunct="1">
                        <a:defRPr sz="2200" kern="1200">
                          <a:solidFill>
                            <a:schemeClr val="dk1"/>
                          </a:solidFill>
                          <a:latin typeface="Effra"/>
                        </a:defRPr>
                      </a:lvl4pPr>
                      <a:lvl5pPr marL="2193828" algn="l" defTabSz="548457" rtl="0" eaLnBrk="1" latinLnBrk="0" hangingPunct="1">
                        <a:defRPr sz="2200" kern="1200">
                          <a:solidFill>
                            <a:schemeClr val="dk1"/>
                          </a:solidFill>
                          <a:latin typeface="Effra"/>
                        </a:defRPr>
                      </a:lvl5pPr>
                      <a:lvl6pPr marL="2742286" algn="l" defTabSz="548457" rtl="0" eaLnBrk="1" latinLnBrk="0" hangingPunct="1">
                        <a:defRPr sz="2200" kern="1200">
                          <a:solidFill>
                            <a:schemeClr val="dk1"/>
                          </a:solidFill>
                          <a:latin typeface="Effra"/>
                        </a:defRPr>
                      </a:lvl6pPr>
                      <a:lvl7pPr marL="3290743" algn="l" defTabSz="548457" rtl="0" eaLnBrk="1" latinLnBrk="0" hangingPunct="1">
                        <a:defRPr sz="2200" kern="1200">
                          <a:solidFill>
                            <a:schemeClr val="dk1"/>
                          </a:solidFill>
                          <a:latin typeface="Effra"/>
                        </a:defRPr>
                      </a:lvl7pPr>
                      <a:lvl8pPr marL="3839200" algn="l" defTabSz="548457" rtl="0" eaLnBrk="1" latinLnBrk="0" hangingPunct="1">
                        <a:defRPr sz="2200" kern="1200">
                          <a:solidFill>
                            <a:schemeClr val="dk1"/>
                          </a:solidFill>
                          <a:latin typeface="Effra"/>
                        </a:defRPr>
                      </a:lvl8pPr>
                      <a:lvl9pPr marL="4387657" algn="l" defTabSz="548457" rtl="0" eaLnBrk="1" latinLnBrk="0" hangingPunct="1">
                        <a:defRPr sz="2200" kern="1200">
                          <a:solidFill>
                            <a:schemeClr val="dk1"/>
                          </a:solidFill>
                          <a:latin typeface="Effra"/>
                        </a:defRPr>
                      </a:lvl9pPr>
                    </a:lstStyle>
                    <a:p>
                      <a:r>
                        <a:rPr lang="en-US" b="1" dirty="0">
                          <a:latin typeface="Arial" panose="020B0604020202020204" pitchFamily="34" charset="0"/>
                          <a:cs typeface="Arial" panose="020B0604020202020204" pitchFamily="34" charset="0"/>
                        </a:rPr>
                        <a:t>Sedentary lifestyle</a:t>
                      </a:r>
                    </a:p>
                  </a:txBody>
                  <a:tcPr>
                    <a:lnL w="12700" cmpd="sng">
                      <a:noFill/>
                    </a:lnL>
                    <a:lnR w="12700" cmpd="sng">
                      <a:noFill/>
                    </a:lnR>
                    <a:lnT w="12700" cap="flat" cmpd="sng" algn="ctr">
                      <a:solidFill>
                        <a:srgbClr val="001E46"/>
                      </a:solidFill>
                      <a:prstDash val="solid"/>
                      <a:round/>
                      <a:headEnd type="none" w="med" len="med"/>
                      <a:tailEnd type="none" w="med" len="med"/>
                    </a:lnT>
                    <a:lnB w="12700" cap="flat" cmpd="sng" algn="ctr">
                      <a:solidFill>
                        <a:srgbClr val="001E46"/>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 xmlns:a16="http://schemas.microsoft.com/office/drawing/2014/main" val="10003"/>
                  </a:ext>
                </a:extLst>
              </a:tr>
              <a:tr h="370840">
                <a:tc>
                  <a:txBody>
                    <a:bodyPr/>
                    <a:lstStyle>
                      <a:lvl1pPr marL="0" algn="l" defTabSz="548457" rtl="0" eaLnBrk="1" latinLnBrk="0" hangingPunct="1">
                        <a:defRPr sz="2200" kern="1200">
                          <a:solidFill>
                            <a:schemeClr val="dk1"/>
                          </a:solidFill>
                          <a:latin typeface="Effra"/>
                        </a:defRPr>
                      </a:lvl1pPr>
                      <a:lvl2pPr marL="548457" algn="l" defTabSz="548457" rtl="0" eaLnBrk="1" latinLnBrk="0" hangingPunct="1">
                        <a:defRPr sz="2200" kern="1200">
                          <a:solidFill>
                            <a:schemeClr val="dk1"/>
                          </a:solidFill>
                          <a:latin typeface="Effra"/>
                        </a:defRPr>
                      </a:lvl2pPr>
                      <a:lvl3pPr marL="1096914" algn="l" defTabSz="548457" rtl="0" eaLnBrk="1" latinLnBrk="0" hangingPunct="1">
                        <a:defRPr sz="2200" kern="1200">
                          <a:solidFill>
                            <a:schemeClr val="dk1"/>
                          </a:solidFill>
                          <a:latin typeface="Effra"/>
                        </a:defRPr>
                      </a:lvl3pPr>
                      <a:lvl4pPr marL="1645371" algn="l" defTabSz="548457" rtl="0" eaLnBrk="1" latinLnBrk="0" hangingPunct="1">
                        <a:defRPr sz="2200" kern="1200">
                          <a:solidFill>
                            <a:schemeClr val="dk1"/>
                          </a:solidFill>
                          <a:latin typeface="Effra"/>
                        </a:defRPr>
                      </a:lvl4pPr>
                      <a:lvl5pPr marL="2193828" algn="l" defTabSz="548457" rtl="0" eaLnBrk="1" latinLnBrk="0" hangingPunct="1">
                        <a:defRPr sz="2200" kern="1200">
                          <a:solidFill>
                            <a:schemeClr val="dk1"/>
                          </a:solidFill>
                          <a:latin typeface="Effra"/>
                        </a:defRPr>
                      </a:lvl5pPr>
                      <a:lvl6pPr marL="2742286" algn="l" defTabSz="548457" rtl="0" eaLnBrk="1" latinLnBrk="0" hangingPunct="1">
                        <a:defRPr sz="2200" kern="1200">
                          <a:solidFill>
                            <a:schemeClr val="dk1"/>
                          </a:solidFill>
                          <a:latin typeface="Effra"/>
                        </a:defRPr>
                      </a:lvl6pPr>
                      <a:lvl7pPr marL="3290743" algn="l" defTabSz="548457" rtl="0" eaLnBrk="1" latinLnBrk="0" hangingPunct="1">
                        <a:defRPr sz="2200" kern="1200">
                          <a:solidFill>
                            <a:schemeClr val="dk1"/>
                          </a:solidFill>
                          <a:latin typeface="Effra"/>
                        </a:defRPr>
                      </a:lvl7pPr>
                      <a:lvl8pPr marL="3839200" algn="l" defTabSz="548457" rtl="0" eaLnBrk="1" latinLnBrk="0" hangingPunct="1">
                        <a:defRPr sz="2200" kern="1200">
                          <a:solidFill>
                            <a:schemeClr val="dk1"/>
                          </a:solidFill>
                          <a:latin typeface="Effra"/>
                        </a:defRPr>
                      </a:lvl8pPr>
                      <a:lvl9pPr marL="4387657" algn="l" defTabSz="548457" rtl="0" eaLnBrk="1" latinLnBrk="0" hangingPunct="1">
                        <a:defRPr sz="2200" kern="1200">
                          <a:solidFill>
                            <a:schemeClr val="dk1"/>
                          </a:solidFill>
                          <a:latin typeface="Effra"/>
                        </a:defRPr>
                      </a:lvl9pPr>
                    </a:lstStyle>
                    <a:p>
                      <a:r>
                        <a:rPr lang="en-US" b="1" dirty="0">
                          <a:latin typeface="Arial" panose="020B0604020202020204" pitchFamily="34" charset="0"/>
                          <a:cs typeface="Arial" panose="020B0604020202020204" pitchFamily="34" charset="0"/>
                        </a:rPr>
                        <a:t>Anatomical limitations</a:t>
                      </a:r>
                    </a:p>
                  </a:txBody>
                  <a:tcPr>
                    <a:lnL w="12700" cmpd="sng">
                      <a:noFill/>
                    </a:lnL>
                    <a:lnR w="12700" cmpd="sng">
                      <a:noFill/>
                    </a:lnR>
                    <a:lnT w="12700" cap="flat" cmpd="sng" algn="ctr">
                      <a:solidFill>
                        <a:srgbClr val="001E46"/>
                      </a:solidFill>
                      <a:prstDash val="solid"/>
                      <a:round/>
                      <a:headEnd type="none" w="med" len="med"/>
                      <a:tailEnd type="none" w="med" len="med"/>
                    </a:lnT>
                    <a:lnB w="12700" cap="flat" cmpd="sng" algn="ctr">
                      <a:solidFill>
                        <a:srgbClr val="001E46"/>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 xmlns:a16="http://schemas.microsoft.com/office/drawing/2014/main" val="10004"/>
                  </a:ext>
                </a:extLst>
              </a:tr>
              <a:tr h="370840">
                <a:tc>
                  <a:txBody>
                    <a:bodyPr/>
                    <a:lstStyle>
                      <a:lvl1pPr marL="0" algn="l" defTabSz="548457" rtl="0" eaLnBrk="1" latinLnBrk="0" hangingPunct="1">
                        <a:defRPr sz="2200" kern="1200">
                          <a:solidFill>
                            <a:schemeClr val="dk1"/>
                          </a:solidFill>
                          <a:latin typeface="Effra"/>
                        </a:defRPr>
                      </a:lvl1pPr>
                      <a:lvl2pPr marL="548457" algn="l" defTabSz="548457" rtl="0" eaLnBrk="1" latinLnBrk="0" hangingPunct="1">
                        <a:defRPr sz="2200" kern="1200">
                          <a:solidFill>
                            <a:schemeClr val="dk1"/>
                          </a:solidFill>
                          <a:latin typeface="Effra"/>
                        </a:defRPr>
                      </a:lvl2pPr>
                      <a:lvl3pPr marL="1096914" algn="l" defTabSz="548457" rtl="0" eaLnBrk="1" latinLnBrk="0" hangingPunct="1">
                        <a:defRPr sz="2200" kern="1200">
                          <a:solidFill>
                            <a:schemeClr val="dk1"/>
                          </a:solidFill>
                          <a:latin typeface="Effra"/>
                        </a:defRPr>
                      </a:lvl3pPr>
                      <a:lvl4pPr marL="1645371" algn="l" defTabSz="548457" rtl="0" eaLnBrk="1" latinLnBrk="0" hangingPunct="1">
                        <a:defRPr sz="2200" kern="1200">
                          <a:solidFill>
                            <a:schemeClr val="dk1"/>
                          </a:solidFill>
                          <a:latin typeface="Effra"/>
                        </a:defRPr>
                      </a:lvl4pPr>
                      <a:lvl5pPr marL="2193828" algn="l" defTabSz="548457" rtl="0" eaLnBrk="1" latinLnBrk="0" hangingPunct="1">
                        <a:defRPr sz="2200" kern="1200">
                          <a:solidFill>
                            <a:schemeClr val="dk1"/>
                          </a:solidFill>
                          <a:latin typeface="Effra"/>
                        </a:defRPr>
                      </a:lvl5pPr>
                      <a:lvl6pPr marL="2742286" algn="l" defTabSz="548457" rtl="0" eaLnBrk="1" latinLnBrk="0" hangingPunct="1">
                        <a:defRPr sz="2200" kern="1200">
                          <a:solidFill>
                            <a:schemeClr val="dk1"/>
                          </a:solidFill>
                          <a:latin typeface="Effra"/>
                        </a:defRPr>
                      </a:lvl6pPr>
                      <a:lvl7pPr marL="3290743" algn="l" defTabSz="548457" rtl="0" eaLnBrk="1" latinLnBrk="0" hangingPunct="1">
                        <a:defRPr sz="2200" kern="1200">
                          <a:solidFill>
                            <a:schemeClr val="dk1"/>
                          </a:solidFill>
                          <a:latin typeface="Effra"/>
                        </a:defRPr>
                      </a:lvl7pPr>
                      <a:lvl8pPr marL="3839200" algn="l" defTabSz="548457" rtl="0" eaLnBrk="1" latinLnBrk="0" hangingPunct="1">
                        <a:defRPr sz="2200" kern="1200">
                          <a:solidFill>
                            <a:schemeClr val="dk1"/>
                          </a:solidFill>
                          <a:latin typeface="Effra"/>
                        </a:defRPr>
                      </a:lvl8pPr>
                      <a:lvl9pPr marL="4387657" algn="l" defTabSz="548457" rtl="0" eaLnBrk="1" latinLnBrk="0" hangingPunct="1">
                        <a:defRPr sz="2200" kern="1200">
                          <a:solidFill>
                            <a:schemeClr val="dk1"/>
                          </a:solidFill>
                          <a:latin typeface="Effra"/>
                        </a:defRPr>
                      </a:lvl9pPr>
                    </a:lstStyle>
                    <a:p>
                      <a:pPr marL="0" marR="0" lvl="0" indent="0" algn="l" defTabSz="548457" rtl="0" eaLnBrk="1" fontAlgn="auto" latinLnBrk="0" hangingPunct="1">
                        <a:lnSpc>
                          <a:spcPct val="100000"/>
                        </a:lnSpc>
                        <a:spcBef>
                          <a:spcPts val="0"/>
                        </a:spcBef>
                        <a:spcAft>
                          <a:spcPts val="0"/>
                        </a:spcAft>
                        <a:buClrTx/>
                        <a:buSzTx/>
                        <a:buFontTx/>
                        <a:buNone/>
                        <a:tabLst/>
                        <a:defRPr/>
                      </a:pPr>
                      <a:r>
                        <a:rPr lang="en-US" b="1" dirty="0">
                          <a:latin typeface="Arial" panose="020B0604020202020204" pitchFamily="34" charset="0"/>
                          <a:cs typeface="Arial" panose="020B0604020202020204" pitchFamily="34" charset="0"/>
                        </a:rPr>
                        <a:t>Comorbidities</a:t>
                      </a:r>
                      <a:r>
                        <a:rPr lang="en-US" b="1" baseline="0" dirty="0">
                          <a:latin typeface="Arial" panose="020B0604020202020204" pitchFamily="34" charset="0"/>
                          <a:cs typeface="Arial" panose="020B0604020202020204" pitchFamily="34" charset="0"/>
                        </a:rPr>
                        <a:t> increasing complication risk</a:t>
                      </a:r>
                      <a:endParaRPr lang="en-US" b="1" dirty="0">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rgbClr val="001E46"/>
                      </a:solidFill>
                      <a:prstDash val="solid"/>
                      <a:round/>
                      <a:headEnd type="none" w="med" len="med"/>
                      <a:tailEnd type="none" w="med" len="med"/>
                    </a:lnT>
                    <a:lnB w="12700" cap="flat" cmpd="sng" algn="ctr">
                      <a:solidFill>
                        <a:srgbClr val="001E46"/>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 xmlns:a16="http://schemas.microsoft.com/office/drawing/2014/main" val="10005"/>
                  </a:ext>
                </a:extLst>
              </a:tr>
            </a:tbl>
          </a:graphicData>
        </a:graphic>
      </p:graphicFrame>
      <p:sp>
        <p:nvSpPr>
          <p:cNvPr id="11" name="TextBox 10">
            <a:extLst>
              <a:ext uri="{FF2B5EF4-FFF2-40B4-BE49-F238E27FC236}">
                <a16:creationId xmlns="" xmlns:a16="http://schemas.microsoft.com/office/drawing/2014/main" id="{D728FBC7-8F6A-C140-8C5C-EE92632A62B9}"/>
              </a:ext>
            </a:extLst>
          </p:cNvPr>
          <p:cNvSpPr txBox="1"/>
          <p:nvPr/>
        </p:nvSpPr>
        <p:spPr>
          <a:xfrm>
            <a:off x="4544161" y="1371600"/>
            <a:ext cx="1228413" cy="430887"/>
          </a:xfrm>
          <a:prstGeom prst="rect">
            <a:avLst/>
          </a:prstGeom>
          <a:noFill/>
        </p:spPr>
        <p:txBody>
          <a:bodyPr wrap="square" rtlCol="0">
            <a:spAutoFit/>
          </a:bodyPr>
          <a:lstStyle/>
          <a:p>
            <a:pPr marL="0" marR="0" lvl="0" indent="0" algn="ctr" defTabSz="456957" eaLnBrk="1" fontAlgn="auto" latinLnBrk="0" hangingPunct="1">
              <a:lnSpc>
                <a:spcPct val="100000"/>
              </a:lnSpc>
              <a:spcBef>
                <a:spcPts val="0"/>
              </a:spcBef>
              <a:spcAft>
                <a:spcPts val="0"/>
              </a:spcAft>
              <a:buClrTx/>
              <a:buSzTx/>
              <a:buFontTx/>
              <a:buNone/>
              <a:tabLst/>
              <a:defRPr/>
            </a:pPr>
            <a:r>
              <a:rPr kumimoji="0" lang="en-US" sz="2200" b="1" i="0" u="none" strike="noStrike" kern="0" cap="none" spc="0" normalizeH="0" baseline="0" noProof="0" dirty="0">
                <a:ln>
                  <a:noFill/>
                </a:ln>
                <a:solidFill>
                  <a:srgbClr val="001E46"/>
                </a:solidFill>
                <a:effectLst/>
                <a:uLnTx/>
                <a:uFillTx/>
                <a:latin typeface="Arial" panose="020B0604020202020204" pitchFamily="34" charset="0"/>
                <a:cs typeface="Arial" panose="020B0604020202020204" pitchFamily="34" charset="0"/>
              </a:rPr>
              <a:t>Other</a:t>
            </a:r>
          </a:p>
        </p:txBody>
      </p:sp>
      <p:sp>
        <p:nvSpPr>
          <p:cNvPr id="12" name="TextBox 11">
            <a:extLst>
              <a:ext uri="{FF2B5EF4-FFF2-40B4-BE49-F238E27FC236}">
                <a16:creationId xmlns="" xmlns:a16="http://schemas.microsoft.com/office/drawing/2014/main" id="{04345486-5334-444A-AFC9-C400D681CC86}"/>
              </a:ext>
            </a:extLst>
          </p:cNvPr>
          <p:cNvSpPr txBox="1"/>
          <p:nvPr/>
        </p:nvSpPr>
        <p:spPr>
          <a:xfrm>
            <a:off x="11379200" y="5969000"/>
            <a:ext cx="0" cy="0"/>
          </a:xfrm>
          <a:prstGeom prst="rect">
            <a:avLst/>
          </a:prstGeom>
          <a:noFill/>
        </p:spPr>
        <p:txBody>
          <a:bodyPr wrap="none" lIns="0" tIns="0" rIns="0" bIns="0" rtlCol="0" anchor="t" anchorCtr="0">
            <a:noAutofit/>
          </a:bodyPr>
          <a:lstStyle/>
          <a:p>
            <a:pPr marL="115888" indent="-115888">
              <a:lnSpc>
                <a:spcPts val="1900"/>
              </a:lnSpc>
              <a:buFont typeface="Wingdings" charset="2"/>
              <a:buChar char="§"/>
            </a:pPr>
            <a:endParaRPr lang="en-US" sz="1600" dirty="0">
              <a:latin typeface="Effra"/>
              <a:cs typeface="Effra"/>
            </a:endParaRPr>
          </a:p>
        </p:txBody>
      </p:sp>
      <p:sp>
        <p:nvSpPr>
          <p:cNvPr id="13" name="TextBox 12">
            <a:extLst>
              <a:ext uri="{FF2B5EF4-FFF2-40B4-BE49-F238E27FC236}">
                <a16:creationId xmlns="" xmlns:a16="http://schemas.microsoft.com/office/drawing/2014/main" id="{BDA36AFE-E261-704F-A899-B3F1352BEB9F}"/>
              </a:ext>
            </a:extLst>
          </p:cNvPr>
          <p:cNvSpPr txBox="1"/>
          <p:nvPr/>
        </p:nvSpPr>
        <p:spPr>
          <a:xfrm>
            <a:off x="1574800" y="1841500"/>
            <a:ext cx="0" cy="0"/>
          </a:xfrm>
          <a:prstGeom prst="rect">
            <a:avLst/>
          </a:prstGeom>
          <a:noFill/>
        </p:spPr>
        <p:txBody>
          <a:bodyPr wrap="none" lIns="0" tIns="0" rIns="0" bIns="0" rtlCol="0" anchor="t" anchorCtr="0">
            <a:noAutofit/>
          </a:bodyPr>
          <a:lstStyle/>
          <a:p>
            <a:pPr marL="115888" indent="-115888">
              <a:lnSpc>
                <a:spcPts val="1900"/>
              </a:lnSpc>
              <a:buFont typeface="Wingdings" charset="2"/>
              <a:buChar char="§"/>
            </a:pPr>
            <a:endParaRPr lang="en-US" sz="1600" dirty="0">
              <a:latin typeface="Effra"/>
              <a:cs typeface="Effra"/>
            </a:endParaRPr>
          </a:p>
        </p:txBody>
      </p:sp>
      <p:sp>
        <p:nvSpPr>
          <p:cNvPr id="3" name="TextBox 2">
            <a:extLst>
              <a:ext uri="{FF2B5EF4-FFF2-40B4-BE49-F238E27FC236}">
                <a16:creationId xmlns="" xmlns:a16="http://schemas.microsoft.com/office/drawing/2014/main" id="{82125DE7-C8C9-9744-9EFF-6AE70129498C}"/>
              </a:ext>
            </a:extLst>
          </p:cNvPr>
          <p:cNvSpPr txBox="1"/>
          <p:nvPr/>
        </p:nvSpPr>
        <p:spPr>
          <a:xfrm>
            <a:off x="4927601" y="1921933"/>
            <a:ext cx="296333" cy="287867"/>
          </a:xfrm>
          <a:prstGeom prst="rect">
            <a:avLst/>
          </a:prstGeom>
          <a:noFill/>
        </p:spPr>
        <p:txBody>
          <a:bodyPr wrap="square" lIns="0" tIns="0" rIns="0" bIns="0" rtlCol="0" anchor="t" anchorCtr="0">
            <a:noAutofit/>
          </a:bodyPr>
          <a:lstStyle/>
          <a:p>
            <a:pPr>
              <a:lnSpc>
                <a:spcPts val="1900"/>
              </a:lnSpc>
            </a:pPr>
            <a:r>
              <a:rPr lang="en-US" sz="1400" dirty="0">
                <a:latin typeface="Arial" panose="020B0604020202020204" pitchFamily="34" charset="0"/>
                <a:cs typeface="Arial" panose="020B0604020202020204" pitchFamily="34" charset="0"/>
              </a:rPr>
              <a:t>4%</a:t>
            </a:r>
          </a:p>
        </p:txBody>
      </p:sp>
      <p:sp>
        <p:nvSpPr>
          <p:cNvPr id="14" name="TextBox 13">
            <a:extLst>
              <a:ext uri="{FF2B5EF4-FFF2-40B4-BE49-F238E27FC236}">
                <a16:creationId xmlns="" xmlns:a16="http://schemas.microsoft.com/office/drawing/2014/main" id="{139A55C6-D464-8C43-AC9D-8199CF800D0F}"/>
              </a:ext>
            </a:extLst>
          </p:cNvPr>
          <p:cNvSpPr txBox="1"/>
          <p:nvPr/>
        </p:nvSpPr>
        <p:spPr>
          <a:xfrm>
            <a:off x="5672667" y="2497667"/>
            <a:ext cx="457199" cy="482600"/>
          </a:xfrm>
          <a:prstGeom prst="rect">
            <a:avLst/>
          </a:prstGeom>
          <a:noFill/>
        </p:spPr>
        <p:txBody>
          <a:bodyPr wrap="square" lIns="0" tIns="0" rIns="0" bIns="0" rtlCol="0" anchor="t" anchorCtr="0">
            <a:noAutofit/>
          </a:bodyPr>
          <a:lstStyle/>
          <a:p>
            <a:pPr algn="ctr">
              <a:lnSpc>
                <a:spcPts val="1900"/>
              </a:lnSpc>
            </a:pPr>
            <a:r>
              <a:rPr lang="en-US" sz="1400" dirty="0">
                <a:solidFill>
                  <a:schemeClr val="bg1"/>
                </a:solidFill>
                <a:latin typeface="Arial" panose="020B0604020202020204" pitchFamily="34" charset="0"/>
                <a:cs typeface="Arial" panose="020B0604020202020204" pitchFamily="34" charset="0"/>
              </a:rPr>
              <a:t>AVB 15%</a:t>
            </a:r>
          </a:p>
        </p:txBody>
      </p:sp>
      <p:sp>
        <p:nvSpPr>
          <p:cNvPr id="16" name="TextBox 15">
            <a:extLst>
              <a:ext uri="{FF2B5EF4-FFF2-40B4-BE49-F238E27FC236}">
                <a16:creationId xmlns="" xmlns:a16="http://schemas.microsoft.com/office/drawing/2014/main" id="{53351881-ABDF-D54A-A5BC-DD6A910625B2}"/>
              </a:ext>
            </a:extLst>
          </p:cNvPr>
          <p:cNvSpPr txBox="1"/>
          <p:nvPr/>
        </p:nvSpPr>
        <p:spPr>
          <a:xfrm>
            <a:off x="6121401" y="3894667"/>
            <a:ext cx="457199" cy="482600"/>
          </a:xfrm>
          <a:prstGeom prst="rect">
            <a:avLst/>
          </a:prstGeom>
          <a:noFill/>
        </p:spPr>
        <p:txBody>
          <a:bodyPr wrap="square" lIns="0" tIns="0" rIns="0" bIns="0" rtlCol="0" anchor="t" anchorCtr="0">
            <a:noAutofit/>
          </a:bodyPr>
          <a:lstStyle/>
          <a:p>
            <a:pPr algn="ctr">
              <a:lnSpc>
                <a:spcPts val="1900"/>
              </a:lnSpc>
            </a:pPr>
            <a:r>
              <a:rPr lang="en-US" sz="1400" dirty="0">
                <a:solidFill>
                  <a:schemeClr val="bg1"/>
                </a:solidFill>
                <a:latin typeface="Arial" panose="020B0604020202020204" pitchFamily="34" charset="0"/>
                <a:cs typeface="Arial" panose="020B0604020202020204" pitchFamily="34" charset="0"/>
              </a:rPr>
              <a:t>SND 18%</a:t>
            </a:r>
          </a:p>
        </p:txBody>
      </p:sp>
      <p:sp>
        <p:nvSpPr>
          <p:cNvPr id="5" name="TextBox 4">
            <a:extLst>
              <a:ext uri="{FF2B5EF4-FFF2-40B4-BE49-F238E27FC236}">
                <a16:creationId xmlns="" xmlns:a16="http://schemas.microsoft.com/office/drawing/2014/main" id="{EF4AB214-DC36-1A46-A2C3-D6BCE8C1A1D4}"/>
              </a:ext>
            </a:extLst>
          </p:cNvPr>
          <p:cNvSpPr txBox="1"/>
          <p:nvPr/>
        </p:nvSpPr>
        <p:spPr>
          <a:xfrm>
            <a:off x="2988733" y="3547534"/>
            <a:ext cx="1447800" cy="1032933"/>
          </a:xfrm>
          <a:prstGeom prst="rect">
            <a:avLst/>
          </a:prstGeom>
          <a:noFill/>
        </p:spPr>
        <p:txBody>
          <a:bodyPr wrap="square" lIns="0" tIns="0" rIns="0" bIns="0" rtlCol="0" anchor="t" anchorCtr="0">
            <a:noAutofit/>
          </a:bodyPr>
          <a:lstStyle/>
          <a:p>
            <a:pPr>
              <a:lnSpc>
                <a:spcPts val="1900"/>
              </a:lnSpc>
            </a:pPr>
            <a:r>
              <a:rPr lang="en-US" sz="1600" dirty="0">
                <a:solidFill>
                  <a:schemeClr val="bg1"/>
                </a:solidFill>
                <a:latin typeface="Arial" panose="020B0604020202020204" pitchFamily="34" charset="0"/>
                <a:cs typeface="Arial" panose="020B0604020202020204" pitchFamily="34" charset="0"/>
              </a:rPr>
              <a:t>Bradycardia </a:t>
            </a:r>
            <a:br>
              <a:rPr lang="en-US" sz="1600" dirty="0">
                <a:solidFill>
                  <a:schemeClr val="bg1"/>
                </a:solidFill>
                <a:latin typeface="Arial" panose="020B0604020202020204" pitchFamily="34" charset="0"/>
                <a:cs typeface="Arial" panose="020B0604020202020204" pitchFamily="34" charset="0"/>
              </a:rPr>
            </a:br>
            <a:r>
              <a:rPr lang="en-US" sz="1600" dirty="0">
                <a:solidFill>
                  <a:schemeClr val="bg1"/>
                </a:solidFill>
                <a:latin typeface="Arial" panose="020B0604020202020204" pitchFamily="34" charset="0"/>
                <a:cs typeface="Arial" panose="020B0604020202020204" pitchFamily="34" charset="0"/>
              </a:rPr>
              <a:t>with permanent or persistent </a:t>
            </a:r>
            <a:br>
              <a:rPr lang="en-US" sz="1600" dirty="0">
                <a:solidFill>
                  <a:schemeClr val="bg1"/>
                </a:solidFill>
                <a:latin typeface="Arial" panose="020B0604020202020204" pitchFamily="34" charset="0"/>
                <a:cs typeface="Arial" panose="020B0604020202020204" pitchFamily="34" charset="0"/>
              </a:rPr>
            </a:br>
            <a:r>
              <a:rPr lang="en-US" sz="1600" dirty="0">
                <a:solidFill>
                  <a:schemeClr val="bg1"/>
                </a:solidFill>
                <a:latin typeface="Arial" panose="020B0604020202020204" pitchFamily="34" charset="0"/>
                <a:cs typeface="Arial" panose="020B0604020202020204" pitchFamily="34" charset="0"/>
              </a:rPr>
              <a:t>AT/AF 64%</a:t>
            </a:r>
          </a:p>
        </p:txBody>
      </p:sp>
    </p:spTree>
    <p:extLst>
      <p:ext uri="{BB962C8B-B14F-4D97-AF65-F5344CB8AC3E}">
        <p14:creationId xmlns:p14="http://schemas.microsoft.com/office/powerpoint/2010/main" val="1805894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9D9EFEA-C9C5-CD4F-B982-06BC4F3B2BD9}"/>
              </a:ext>
            </a:extLst>
          </p:cNvPr>
          <p:cNvSpPr>
            <a:spLocks noGrp="1"/>
          </p:cNvSpPr>
          <p:nvPr>
            <p:ph type="sldNum" sz="quarter" idx="11"/>
          </p:nvPr>
        </p:nvSpPr>
        <p:spPr/>
        <p:txBody>
          <a:bodyPr/>
          <a:lstStyle/>
          <a:p>
            <a:fld id="{A3032E39-2DD7-6341-87B9-9AB98FE36691}" type="slidenum">
              <a:rPr lang="en-US" smtClean="0"/>
              <a:pPr/>
              <a:t>35</a:t>
            </a:fld>
            <a:endParaRPr lang="en-US" dirty="0"/>
          </a:p>
        </p:txBody>
      </p:sp>
      <p:sp>
        <p:nvSpPr>
          <p:cNvPr id="4" name="Title 3">
            <a:extLst>
              <a:ext uri="{FF2B5EF4-FFF2-40B4-BE49-F238E27FC236}">
                <a16:creationId xmlns="" xmlns:a16="http://schemas.microsoft.com/office/drawing/2014/main" id="{BD91B23F-BB83-7147-A316-0A93A608EDBE}"/>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Conditions That Precluded Use of a Transvenous System </a:t>
            </a:r>
          </a:p>
        </p:txBody>
      </p:sp>
      <p:graphicFrame>
        <p:nvGraphicFramePr>
          <p:cNvPr id="6" name="Table 5">
            <a:extLst>
              <a:ext uri="{FF2B5EF4-FFF2-40B4-BE49-F238E27FC236}">
                <a16:creationId xmlns="" xmlns:a16="http://schemas.microsoft.com/office/drawing/2014/main" id="{C8ED5818-3836-3E43-8FD2-B82AB5AB6DFA}"/>
              </a:ext>
            </a:extLst>
          </p:cNvPr>
          <p:cNvGraphicFramePr>
            <a:graphicFrameLocks noGrp="1"/>
          </p:cNvGraphicFramePr>
          <p:nvPr>
            <p:extLst>
              <p:ext uri="{D42A27DB-BD31-4B8C-83A1-F6EECF244321}">
                <p14:modId xmlns:p14="http://schemas.microsoft.com/office/powerpoint/2010/main" val="972531380"/>
              </p:ext>
            </p:extLst>
          </p:nvPr>
        </p:nvGraphicFramePr>
        <p:xfrm>
          <a:off x="2033516" y="1419366"/>
          <a:ext cx="10508777" cy="4967785"/>
        </p:xfrm>
        <a:graphic>
          <a:graphicData uri="http://schemas.openxmlformats.org/drawingml/2006/table">
            <a:tbl>
              <a:tblPr>
                <a:tableStyleId>{5C22544A-7EE6-4342-B048-85BDC9FD1C3A}</a:tableStyleId>
              </a:tblPr>
              <a:tblGrid>
                <a:gridCol w="5625911">
                  <a:extLst>
                    <a:ext uri="{9D8B030D-6E8A-4147-A177-3AD203B41FA5}">
                      <a16:colId xmlns="" xmlns:a16="http://schemas.microsoft.com/office/drawing/2014/main" val="20000"/>
                    </a:ext>
                  </a:extLst>
                </a:gridCol>
                <a:gridCol w="2441433">
                  <a:extLst>
                    <a:ext uri="{9D8B030D-6E8A-4147-A177-3AD203B41FA5}">
                      <a16:colId xmlns="" xmlns:a16="http://schemas.microsoft.com/office/drawing/2014/main" val="1576238093"/>
                    </a:ext>
                  </a:extLst>
                </a:gridCol>
                <a:gridCol w="2441433">
                  <a:extLst>
                    <a:ext uri="{9D8B030D-6E8A-4147-A177-3AD203B41FA5}">
                      <a16:colId xmlns="" xmlns:a16="http://schemas.microsoft.com/office/drawing/2014/main" val="20001"/>
                    </a:ext>
                  </a:extLst>
                </a:gridCol>
              </a:tblGrid>
              <a:tr h="1141357">
                <a:tc>
                  <a:txBody>
                    <a:bodyPr/>
                    <a:lstStyle/>
                    <a:p>
                      <a:pPr marL="164592" marR="0" lvl="0" algn="l">
                        <a:lnSpc>
                          <a:spcPct val="90000"/>
                        </a:lnSpc>
                        <a:spcBef>
                          <a:spcPts val="300"/>
                        </a:spcBef>
                        <a:spcAft>
                          <a:spcPts val="0"/>
                        </a:spcAft>
                      </a:pPr>
                      <a:r>
                        <a:rPr lang="en-US" sz="1600" b="1" dirty="0">
                          <a:solidFill>
                            <a:schemeClr val="bg1"/>
                          </a:solidFill>
                          <a:effectLst/>
                          <a:latin typeface="Arial" panose="020B0604020202020204" pitchFamily="34" charset="0"/>
                          <a:ea typeface="Calibri"/>
                          <a:cs typeface="Arial" panose="020B0604020202020204" pitchFamily="34" charset="0"/>
                        </a:rPr>
                        <a:t>Condition that Precluded </a:t>
                      </a:r>
                      <a:br>
                        <a:rPr lang="en-US" sz="1600" b="1" dirty="0">
                          <a:solidFill>
                            <a:schemeClr val="bg1"/>
                          </a:solidFill>
                          <a:effectLst/>
                          <a:latin typeface="Arial" panose="020B0604020202020204" pitchFamily="34" charset="0"/>
                          <a:ea typeface="Calibri"/>
                          <a:cs typeface="Arial" panose="020B0604020202020204" pitchFamily="34" charset="0"/>
                        </a:rPr>
                      </a:br>
                      <a:r>
                        <a:rPr lang="en-US" sz="1600" b="1" dirty="0">
                          <a:solidFill>
                            <a:schemeClr val="bg1"/>
                          </a:solidFill>
                          <a:effectLst/>
                          <a:latin typeface="Arial" panose="020B0604020202020204" pitchFamily="34" charset="0"/>
                          <a:ea typeface="Calibri"/>
                          <a:cs typeface="Arial" panose="020B0604020202020204" pitchFamily="34" charset="0"/>
                        </a:rPr>
                        <a:t>Use of Transvenous System</a:t>
                      </a:r>
                      <a:r>
                        <a:rPr lang="en-US" sz="1600" b="1" baseline="30000" dirty="0">
                          <a:solidFill>
                            <a:schemeClr val="bg1"/>
                          </a:solidFill>
                          <a:effectLst/>
                          <a:latin typeface="Arial" panose="020B0604020202020204" pitchFamily="34" charset="0"/>
                          <a:ea typeface="Calibri"/>
                          <a:cs typeface="Arial" panose="020B0604020202020204" pitchFamily="34" charset="0"/>
                        </a:rPr>
                        <a:t>*</a:t>
                      </a:r>
                    </a:p>
                  </a:txBody>
                  <a:tcPr marL="15788" marR="15788" marT="24689" marB="24689"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p>
                      <a:pPr marL="0" marR="0" indent="0" algn="ctr" defTabSz="914400" rtl="0" eaLnBrk="1" fontAlgn="auto" latinLnBrk="0" hangingPunct="1">
                        <a:lnSpc>
                          <a:spcPct val="90000"/>
                        </a:lnSpc>
                        <a:spcBef>
                          <a:spcPts val="300"/>
                        </a:spcBef>
                        <a:spcAft>
                          <a:spcPts val="0"/>
                        </a:spcAft>
                        <a:buClrTx/>
                        <a:buSzTx/>
                        <a:buFontTx/>
                        <a:buNone/>
                        <a:tabLst/>
                        <a:defRPr/>
                      </a:pPr>
                      <a:r>
                        <a:rPr lang="en-US" sz="1600" b="1" baseline="0" dirty="0">
                          <a:solidFill>
                            <a:schemeClr val="bg1"/>
                          </a:solidFill>
                          <a:effectLst/>
                          <a:latin typeface="Arial" panose="020B0604020202020204" pitchFamily="34" charset="0"/>
                          <a:cs typeface="Arial" panose="020B0604020202020204" pitchFamily="34" charset="0"/>
                        </a:rPr>
                        <a:t>IDE Patients</a:t>
                      </a:r>
                      <a:r>
                        <a:rPr lang="en-US" sz="1600" b="1" baseline="30000" dirty="0">
                          <a:solidFill>
                            <a:schemeClr val="bg1"/>
                          </a:solidFill>
                          <a:effectLst/>
                          <a:latin typeface="Arial" panose="020B0604020202020204" pitchFamily="34" charset="0"/>
                          <a:cs typeface="Arial" panose="020B0604020202020204" pitchFamily="34" charset="0"/>
                        </a:rPr>
                        <a:t>41</a:t>
                      </a:r>
                    </a:p>
                    <a:p>
                      <a:pPr marL="0" marR="0" algn="ctr">
                        <a:lnSpc>
                          <a:spcPct val="90000"/>
                        </a:lnSpc>
                        <a:spcBef>
                          <a:spcPts val="300"/>
                        </a:spcBef>
                        <a:spcAft>
                          <a:spcPts val="0"/>
                        </a:spcAft>
                      </a:pPr>
                      <a:r>
                        <a:rPr lang="en-US" sz="1600" b="1" dirty="0">
                          <a:solidFill>
                            <a:schemeClr val="bg1"/>
                          </a:solidFill>
                          <a:effectLst/>
                          <a:latin typeface="Arial" panose="020B0604020202020204" pitchFamily="34" charset="0"/>
                          <a:ea typeface="Calibri"/>
                          <a:cs typeface="Arial" panose="020B0604020202020204" pitchFamily="34" charset="0"/>
                        </a:rPr>
                        <a:t>(N = 45)</a:t>
                      </a:r>
                    </a:p>
                  </a:txBody>
                  <a:tcPr marL="15788" marR="15788" marT="24689" marB="2468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p>
                      <a:pPr marL="0" marR="0" indent="0" algn="ctr" defTabSz="914400" rtl="0" eaLnBrk="1" fontAlgn="auto" latinLnBrk="0" hangingPunct="1">
                        <a:lnSpc>
                          <a:spcPct val="90000"/>
                        </a:lnSpc>
                        <a:spcBef>
                          <a:spcPts val="300"/>
                        </a:spcBef>
                        <a:spcAft>
                          <a:spcPts val="0"/>
                        </a:spcAft>
                        <a:buClrTx/>
                        <a:buSzTx/>
                        <a:buFontTx/>
                        <a:buNone/>
                        <a:tabLst/>
                        <a:defRPr/>
                      </a:pPr>
                      <a:r>
                        <a:rPr lang="en-US" sz="1600" b="1" baseline="0" dirty="0">
                          <a:solidFill>
                            <a:schemeClr val="bg1"/>
                          </a:solidFill>
                          <a:effectLst/>
                          <a:latin typeface="Arial" panose="020B0604020202020204" pitchFamily="34" charset="0"/>
                          <a:cs typeface="Arial" panose="020B0604020202020204" pitchFamily="34" charset="0"/>
                        </a:rPr>
                        <a:t>PAR Patients</a:t>
                      </a:r>
                      <a:r>
                        <a:rPr lang="en-US" sz="1600" b="1" baseline="30000" dirty="0">
                          <a:solidFill>
                            <a:schemeClr val="bg1"/>
                          </a:solidFill>
                          <a:effectLst/>
                          <a:latin typeface="Arial" panose="020B0604020202020204" pitchFamily="34" charset="0"/>
                          <a:cs typeface="Arial" panose="020B0604020202020204" pitchFamily="34" charset="0"/>
                        </a:rPr>
                        <a:t>41</a:t>
                      </a:r>
                    </a:p>
                    <a:p>
                      <a:pPr marL="0" marR="0" algn="ctr">
                        <a:lnSpc>
                          <a:spcPct val="90000"/>
                        </a:lnSpc>
                        <a:spcBef>
                          <a:spcPts val="300"/>
                        </a:spcBef>
                        <a:spcAft>
                          <a:spcPts val="0"/>
                        </a:spcAft>
                      </a:pPr>
                      <a:r>
                        <a:rPr lang="en-US" sz="1600" b="1" dirty="0">
                          <a:solidFill>
                            <a:schemeClr val="bg1"/>
                          </a:solidFill>
                          <a:effectLst/>
                          <a:latin typeface="Arial" panose="020B0604020202020204" pitchFamily="34" charset="0"/>
                          <a:cs typeface="Arial" panose="020B0604020202020204" pitchFamily="34" charset="0"/>
                        </a:rPr>
                        <a:t>(N = 435)</a:t>
                      </a:r>
                      <a:endParaRPr lang="en-US" sz="1600" b="1" dirty="0">
                        <a:solidFill>
                          <a:schemeClr val="bg1"/>
                        </a:solidFill>
                        <a:effectLst/>
                        <a:latin typeface="Arial" panose="020B0604020202020204" pitchFamily="34" charset="0"/>
                        <a:ea typeface="Calibri"/>
                        <a:cs typeface="Arial" panose="020B0604020202020204" pitchFamily="34" charset="0"/>
                      </a:endParaRPr>
                    </a:p>
                  </a:txBody>
                  <a:tcPr marL="15788" marR="15788" marT="24689" marB="24689"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4B87"/>
                    </a:solidFill>
                  </a:tcPr>
                </a:tc>
                <a:extLst>
                  <a:ext uri="{0D108BD9-81ED-4DB2-BD59-A6C34878D82A}">
                    <a16:rowId xmlns="" xmlns:a16="http://schemas.microsoft.com/office/drawing/2014/main" val="10000"/>
                  </a:ext>
                </a:extLst>
              </a:tr>
              <a:tr h="650907">
                <a:tc>
                  <a:txBody>
                    <a:bodyPr/>
                    <a:lstStyle/>
                    <a:p>
                      <a:pPr marL="91440" marR="0">
                        <a:lnSpc>
                          <a:spcPct val="100000"/>
                        </a:lnSpc>
                        <a:spcBef>
                          <a:spcPts val="0"/>
                        </a:spcBef>
                        <a:spcAft>
                          <a:spcPts val="0"/>
                        </a:spcAft>
                      </a:pPr>
                      <a:r>
                        <a:rPr lang="en-US" sz="2000" b="1" kern="1200" dirty="0">
                          <a:solidFill>
                            <a:schemeClr val="tx1"/>
                          </a:solidFill>
                          <a:effectLst/>
                          <a:latin typeface="Arial" panose="020B0604020202020204" pitchFamily="34" charset="0"/>
                          <a:ea typeface="Calibri"/>
                          <a:cs typeface="Arial" panose="020B0604020202020204" pitchFamily="34" charset="0"/>
                        </a:rPr>
                        <a:t>Compromised venous access</a:t>
                      </a:r>
                    </a:p>
                  </a:txBody>
                  <a:tcPr marL="82296" marR="15788" marT="0" marB="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0000"/>
                        </a:lnSpc>
                        <a:spcBef>
                          <a:spcPts val="0"/>
                        </a:spcBef>
                        <a:spcAft>
                          <a:spcPts val="0"/>
                        </a:spcAft>
                      </a:pPr>
                      <a:r>
                        <a:rPr lang="en-US" sz="2000" b="1" dirty="0">
                          <a:solidFill>
                            <a:schemeClr val="tx1"/>
                          </a:solidFill>
                          <a:effectLst/>
                          <a:latin typeface="Arial" panose="020B0604020202020204" pitchFamily="34" charset="0"/>
                          <a:ea typeface="Calibri"/>
                          <a:cs typeface="Arial" panose="020B0604020202020204" pitchFamily="34" charset="0"/>
                        </a:rPr>
                        <a:t>34</a:t>
                      </a:r>
                    </a:p>
                  </a:txBody>
                  <a:tcPr marL="15788" marR="15788" marT="0"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0000"/>
                        </a:lnSpc>
                        <a:spcBef>
                          <a:spcPts val="0"/>
                        </a:spcBef>
                        <a:spcAft>
                          <a:spcPts val="0"/>
                        </a:spcAft>
                      </a:pPr>
                      <a:r>
                        <a:rPr lang="en-US" sz="2000" b="1" dirty="0">
                          <a:solidFill>
                            <a:schemeClr val="tx1"/>
                          </a:solidFill>
                          <a:effectLst/>
                          <a:latin typeface="Arial" panose="020B0604020202020204" pitchFamily="34" charset="0"/>
                          <a:ea typeface="Calibri"/>
                          <a:cs typeface="Arial" panose="020B0604020202020204" pitchFamily="34" charset="0"/>
                        </a:rPr>
                        <a:t>134</a:t>
                      </a:r>
                    </a:p>
                  </a:txBody>
                  <a:tcPr marL="15788" marR="15788" marT="0" marB="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2"/>
                  </a:ext>
                </a:extLst>
              </a:tr>
              <a:tr h="520725">
                <a:tc>
                  <a:txBody>
                    <a:bodyPr/>
                    <a:lstStyle/>
                    <a:p>
                      <a:pPr marL="91440" marR="0" indent="0">
                        <a:lnSpc>
                          <a:spcPct val="100000"/>
                        </a:lnSpc>
                        <a:spcBef>
                          <a:spcPts val="0"/>
                        </a:spcBef>
                        <a:spcAft>
                          <a:spcPts val="0"/>
                        </a:spcAft>
                      </a:pPr>
                      <a:r>
                        <a:rPr lang="en-US" sz="2000" b="0" dirty="0">
                          <a:solidFill>
                            <a:schemeClr val="tx1"/>
                          </a:solidFill>
                          <a:effectLst/>
                          <a:latin typeface="Arial" panose="020B0604020202020204" pitchFamily="34" charset="0"/>
                          <a:ea typeface="Calibri"/>
                          <a:cs typeface="Arial" panose="020B0604020202020204" pitchFamily="34" charset="0"/>
                        </a:rPr>
                        <a:t>Need to preserve veins for</a:t>
                      </a:r>
                      <a:r>
                        <a:rPr lang="en-US" sz="2000" b="0" baseline="0" dirty="0">
                          <a:solidFill>
                            <a:schemeClr val="tx1"/>
                          </a:solidFill>
                          <a:effectLst/>
                          <a:latin typeface="Arial" panose="020B0604020202020204" pitchFamily="34" charset="0"/>
                          <a:ea typeface="Calibri"/>
                          <a:cs typeface="Arial" panose="020B0604020202020204" pitchFamily="34" charset="0"/>
                        </a:rPr>
                        <a:t> </a:t>
                      </a:r>
                      <a:r>
                        <a:rPr lang="en-US" sz="2000" b="0" dirty="0">
                          <a:solidFill>
                            <a:schemeClr val="tx1"/>
                          </a:solidFill>
                          <a:effectLst/>
                          <a:latin typeface="Arial" panose="020B0604020202020204" pitchFamily="34" charset="0"/>
                          <a:ea typeface="Calibri"/>
                          <a:cs typeface="Arial" panose="020B0604020202020204" pitchFamily="34" charset="0"/>
                        </a:rPr>
                        <a:t>hemodialysis</a:t>
                      </a:r>
                    </a:p>
                  </a:txBody>
                  <a:tcPr marL="82296" marR="15788" marT="0" marB="0">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a:solidFill>
                            <a:schemeClr val="tx1"/>
                          </a:solidFill>
                          <a:effectLst/>
                          <a:latin typeface="Arial" panose="020B0604020202020204" pitchFamily="34" charset="0"/>
                          <a:ea typeface="Calibri"/>
                          <a:cs typeface="Arial" panose="020B0604020202020204" pitchFamily="34" charset="0"/>
                        </a:rPr>
                        <a:t>18</a:t>
                      </a:r>
                    </a:p>
                  </a:txBody>
                  <a:tcPr marL="15788" marR="15788" marT="0" marB="0">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a:solidFill>
                            <a:schemeClr val="tx1"/>
                          </a:solidFill>
                          <a:effectLst/>
                          <a:latin typeface="Arial" panose="020B0604020202020204" pitchFamily="34" charset="0"/>
                          <a:ea typeface="Calibri"/>
                          <a:cs typeface="Arial" panose="020B0604020202020204" pitchFamily="34" charset="0"/>
                        </a:rPr>
                        <a:t>102</a:t>
                      </a:r>
                    </a:p>
                  </a:txBody>
                  <a:tcPr marL="15788" marR="15788" marT="0" marB="0">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4"/>
                  </a:ext>
                </a:extLst>
              </a:tr>
              <a:tr h="520725">
                <a:tc>
                  <a:txBody>
                    <a:bodyPr/>
                    <a:lstStyle/>
                    <a:p>
                      <a:pPr marL="91440" marR="0" indent="0">
                        <a:lnSpc>
                          <a:spcPct val="100000"/>
                        </a:lnSpc>
                        <a:spcBef>
                          <a:spcPts val="0"/>
                        </a:spcBef>
                        <a:spcAft>
                          <a:spcPts val="0"/>
                        </a:spcAft>
                      </a:pPr>
                      <a:r>
                        <a:rPr lang="en-US" sz="2000" b="0" dirty="0">
                          <a:solidFill>
                            <a:schemeClr val="tx1"/>
                          </a:solidFill>
                          <a:effectLst/>
                          <a:latin typeface="Arial" panose="020B0604020202020204" pitchFamily="34" charset="0"/>
                          <a:ea typeface="Calibri"/>
                          <a:cs typeface="Arial" panose="020B0604020202020204" pitchFamily="34" charset="0"/>
                        </a:rPr>
                        <a:t>Thrombosis</a:t>
                      </a:r>
                    </a:p>
                  </a:txBody>
                  <a:tcPr marL="82296" marR="15788" marT="0" marB="0">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12</a:t>
                      </a:r>
                    </a:p>
                  </a:txBody>
                  <a:tcPr marL="15788" marR="15788" marT="0" marB="0">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0000"/>
                        </a:lnSpc>
                        <a:spcBef>
                          <a:spcPts val="0"/>
                        </a:spcBef>
                        <a:spcAft>
                          <a:spcPts val="0"/>
                        </a:spcAft>
                      </a:pPr>
                      <a:r>
                        <a:rPr lang="en-US" sz="2000" b="0" dirty="0">
                          <a:solidFill>
                            <a:schemeClr val="tx1"/>
                          </a:solidFill>
                          <a:effectLst/>
                          <a:latin typeface="Arial" panose="020B0604020202020204" pitchFamily="34" charset="0"/>
                          <a:ea typeface="Calibri"/>
                          <a:cs typeface="Arial" panose="020B0604020202020204" pitchFamily="34" charset="0"/>
                        </a:rPr>
                        <a:t>39</a:t>
                      </a:r>
                    </a:p>
                  </a:txBody>
                  <a:tcPr marL="15788" marR="15788" marT="0" marB="0">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2112475802"/>
                  </a:ext>
                </a:extLst>
              </a:tr>
              <a:tr h="711357">
                <a:tc>
                  <a:txBody>
                    <a:bodyPr/>
                    <a:lstStyle/>
                    <a:p>
                      <a:pPr marL="91440" marR="0">
                        <a:lnSpc>
                          <a:spcPct val="100000"/>
                        </a:lnSpc>
                        <a:spcBef>
                          <a:spcPts val="0"/>
                        </a:spcBef>
                        <a:spcAft>
                          <a:spcPts val="0"/>
                        </a:spcAft>
                      </a:pPr>
                      <a:r>
                        <a:rPr lang="en-US" sz="2000" b="1" dirty="0">
                          <a:solidFill>
                            <a:schemeClr val="tx1"/>
                          </a:solidFill>
                          <a:effectLst/>
                          <a:latin typeface="Arial" panose="020B0604020202020204" pitchFamily="34" charset="0"/>
                          <a:ea typeface="Calibri"/>
                          <a:cs typeface="Arial" panose="020B0604020202020204" pitchFamily="34" charset="0"/>
                        </a:rPr>
                        <a:t>History of infection</a:t>
                      </a:r>
                    </a:p>
                  </a:txBody>
                  <a:tcPr marL="82296" marR="15788" marT="0" marB="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effectLst/>
                          <a:latin typeface="Arial" panose="020B0604020202020204" pitchFamily="34" charset="0"/>
                          <a:ea typeface="Calibri"/>
                          <a:cs typeface="Arial" panose="020B0604020202020204" pitchFamily="34" charset="0"/>
                        </a:rPr>
                        <a:t>4</a:t>
                      </a:r>
                    </a:p>
                  </a:txBody>
                  <a:tcPr marL="15788" marR="15788" marT="0"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tx1"/>
                          </a:solidFill>
                          <a:effectLst/>
                          <a:latin typeface="Arial" panose="020B0604020202020204" pitchFamily="34" charset="0"/>
                          <a:ea typeface="Calibri"/>
                          <a:cs typeface="Arial" panose="020B0604020202020204" pitchFamily="34" charset="0"/>
                        </a:rPr>
                        <a:t>171</a:t>
                      </a:r>
                    </a:p>
                  </a:txBody>
                  <a:tcPr marL="15788" marR="15788" marT="0" marB="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 xmlns:a16="http://schemas.microsoft.com/office/drawing/2014/main" val="10005"/>
                  </a:ext>
                </a:extLst>
              </a:tr>
              <a:tr h="711357">
                <a:tc>
                  <a:txBody>
                    <a:bodyPr/>
                    <a:lstStyle/>
                    <a:p>
                      <a:pPr marL="91440" marR="0">
                        <a:lnSpc>
                          <a:spcPct val="100000"/>
                        </a:lnSpc>
                        <a:spcBef>
                          <a:spcPts val="0"/>
                        </a:spcBef>
                        <a:spcAft>
                          <a:spcPts val="0"/>
                        </a:spcAft>
                      </a:pPr>
                      <a:r>
                        <a:rPr lang="en-US" sz="2000" b="1" dirty="0">
                          <a:solidFill>
                            <a:schemeClr val="tx1"/>
                          </a:solidFill>
                          <a:effectLst/>
                          <a:latin typeface="Arial" panose="020B0604020202020204" pitchFamily="34" charset="0"/>
                          <a:ea typeface="Calibri"/>
                          <a:cs typeface="Arial" panose="020B0604020202020204" pitchFamily="34" charset="0"/>
                        </a:rPr>
                        <a:t>Cancer</a:t>
                      </a:r>
                    </a:p>
                  </a:txBody>
                  <a:tcPr marL="82296" marR="15788" marT="0" marB="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0000"/>
                        </a:lnSpc>
                        <a:spcBef>
                          <a:spcPts val="0"/>
                        </a:spcBef>
                        <a:spcAft>
                          <a:spcPts val="0"/>
                        </a:spcAft>
                      </a:pPr>
                      <a:r>
                        <a:rPr lang="en-US" sz="2000" b="1" dirty="0">
                          <a:solidFill>
                            <a:schemeClr val="tx1"/>
                          </a:solidFill>
                          <a:effectLst/>
                          <a:latin typeface="Arial" panose="020B0604020202020204" pitchFamily="34" charset="0"/>
                          <a:ea typeface="Calibri"/>
                          <a:cs typeface="Arial" panose="020B0604020202020204" pitchFamily="34" charset="0"/>
                        </a:rPr>
                        <a:t>6</a:t>
                      </a:r>
                    </a:p>
                  </a:txBody>
                  <a:tcPr marL="15788" marR="15788" marT="0"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0000"/>
                        </a:lnSpc>
                        <a:spcBef>
                          <a:spcPts val="0"/>
                        </a:spcBef>
                        <a:spcAft>
                          <a:spcPts val="0"/>
                        </a:spcAft>
                      </a:pPr>
                      <a:r>
                        <a:rPr lang="en-US" sz="2000" b="1" dirty="0">
                          <a:solidFill>
                            <a:schemeClr val="tx1"/>
                          </a:solidFill>
                          <a:effectLst/>
                          <a:latin typeface="Arial" panose="020B0604020202020204" pitchFamily="34" charset="0"/>
                          <a:ea typeface="Calibri"/>
                          <a:cs typeface="Arial" panose="020B0604020202020204" pitchFamily="34" charset="0"/>
                        </a:rPr>
                        <a:t>39</a:t>
                      </a:r>
                    </a:p>
                  </a:txBody>
                  <a:tcPr marL="15788" marR="15788" marT="0" marB="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6"/>
                  </a:ext>
                </a:extLst>
              </a:tr>
              <a:tr h="711357">
                <a:tc>
                  <a:txBody>
                    <a:bodyPr/>
                    <a:lstStyle/>
                    <a:p>
                      <a:pPr marL="91440" marR="0">
                        <a:lnSpc>
                          <a:spcPct val="100000"/>
                        </a:lnSpc>
                        <a:spcBef>
                          <a:spcPts val="0"/>
                        </a:spcBef>
                        <a:spcAft>
                          <a:spcPts val="0"/>
                        </a:spcAft>
                      </a:pPr>
                      <a:r>
                        <a:rPr lang="en-US" sz="2000" b="1" dirty="0">
                          <a:solidFill>
                            <a:schemeClr val="tx1"/>
                          </a:solidFill>
                          <a:effectLst/>
                          <a:latin typeface="Arial" panose="020B0604020202020204" pitchFamily="34" charset="0"/>
                          <a:ea typeface="Calibri"/>
                          <a:cs typeface="Arial" panose="020B0604020202020204" pitchFamily="34" charset="0"/>
                        </a:rPr>
                        <a:t>Other</a:t>
                      </a:r>
                      <a:r>
                        <a:rPr lang="en-US" sz="2000" b="1" baseline="30000" dirty="0">
                          <a:solidFill>
                            <a:schemeClr val="tx1"/>
                          </a:solidFill>
                          <a:effectLst/>
                          <a:latin typeface="Arial" panose="020B0604020202020204" pitchFamily="34" charset="0"/>
                          <a:ea typeface="Calibri"/>
                          <a:cs typeface="Arial" panose="020B0604020202020204" pitchFamily="34" charset="0"/>
                        </a:rPr>
                        <a:t>†</a:t>
                      </a:r>
                    </a:p>
                  </a:txBody>
                  <a:tcPr marL="82296" marR="15788" marT="0" marB="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00000"/>
                        </a:lnSpc>
                        <a:spcBef>
                          <a:spcPts val="0"/>
                        </a:spcBef>
                        <a:spcAft>
                          <a:spcPts val="0"/>
                        </a:spcAft>
                      </a:pPr>
                      <a:r>
                        <a:rPr lang="en-US" sz="2000" b="1" dirty="0">
                          <a:solidFill>
                            <a:schemeClr val="tx1"/>
                          </a:solidFill>
                          <a:effectLst/>
                          <a:latin typeface="Arial" panose="020B0604020202020204" pitchFamily="34" charset="0"/>
                          <a:ea typeface="Calibri"/>
                          <a:cs typeface="Arial" panose="020B0604020202020204" pitchFamily="34" charset="0"/>
                        </a:rPr>
                        <a:t>6</a:t>
                      </a:r>
                    </a:p>
                  </a:txBody>
                  <a:tcPr marL="15788" marR="15788" marT="0" marB="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00000"/>
                        </a:lnSpc>
                        <a:spcBef>
                          <a:spcPts val="0"/>
                        </a:spcBef>
                        <a:spcAft>
                          <a:spcPts val="0"/>
                        </a:spcAft>
                      </a:pPr>
                      <a:r>
                        <a:rPr lang="en-US" sz="1600" b="1" dirty="0">
                          <a:solidFill>
                            <a:schemeClr val="tx1"/>
                          </a:solidFill>
                          <a:effectLst/>
                          <a:latin typeface="Arial" panose="020B0604020202020204" pitchFamily="34" charset="0"/>
                          <a:ea typeface="Calibri"/>
                          <a:cs typeface="Arial" panose="020B0604020202020204" pitchFamily="34" charset="0"/>
                        </a:rPr>
                        <a:t>138</a:t>
                      </a:r>
                    </a:p>
                  </a:txBody>
                  <a:tcPr marL="15788" marR="15788" marT="0" marB="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 xmlns:a16="http://schemas.microsoft.com/office/drawing/2014/main" val="10007"/>
                  </a:ext>
                </a:extLst>
              </a:tr>
            </a:tbl>
          </a:graphicData>
        </a:graphic>
      </p:graphicFrame>
      <p:sp>
        <p:nvSpPr>
          <p:cNvPr id="8" name="TextBox 7">
            <a:extLst>
              <a:ext uri="{FF2B5EF4-FFF2-40B4-BE49-F238E27FC236}">
                <a16:creationId xmlns="" xmlns:a16="http://schemas.microsoft.com/office/drawing/2014/main" id="{45240E36-61B4-A346-8D72-1AF5BA5F34FF}"/>
              </a:ext>
            </a:extLst>
          </p:cNvPr>
          <p:cNvSpPr txBox="1"/>
          <p:nvPr/>
        </p:nvSpPr>
        <p:spPr>
          <a:xfrm>
            <a:off x="469900" y="7130711"/>
            <a:ext cx="3873500" cy="292100"/>
          </a:xfrm>
          <a:prstGeom prst="rect">
            <a:avLst/>
          </a:prstGeom>
          <a:noFill/>
        </p:spPr>
        <p:txBody>
          <a:bodyPr wrap="square" lIns="0" tIns="0" rIns="0" bIns="0" rtlCol="0" anchor="t" anchorCtr="0">
            <a:noAutofit/>
          </a:bodyPr>
          <a:lstStyle/>
          <a:p>
            <a:pPr lvl="0">
              <a:defRPr/>
            </a:pPr>
            <a:r>
              <a:rPr lang="en-US" sz="800" baseline="30000" dirty="0">
                <a:solidFill>
                  <a:schemeClr val="accent5"/>
                </a:solidFill>
                <a:latin typeface="Arial" panose="020B0604020202020204" pitchFamily="34" charset="0"/>
                <a:cs typeface="Arial" panose="020B0604020202020204" pitchFamily="34" charset="0"/>
              </a:rPr>
              <a:t> *</a:t>
            </a:r>
            <a:r>
              <a:rPr lang="en-US" sz="800" dirty="0">
                <a:solidFill>
                  <a:schemeClr val="accent5"/>
                </a:solidFill>
                <a:latin typeface="Arial" panose="020B0604020202020204" pitchFamily="34" charset="0"/>
                <a:cs typeface="Arial" panose="020B0604020202020204" pitchFamily="34" charset="0"/>
              </a:rPr>
              <a:t>Not mutually exclusive.</a:t>
            </a:r>
          </a:p>
          <a:p>
            <a:pPr lvl="0">
              <a:spcAft>
                <a:spcPts val="600"/>
              </a:spcAft>
              <a:defRPr/>
            </a:pPr>
            <a:r>
              <a:rPr lang="en-US" sz="800" baseline="30000" dirty="0">
                <a:solidFill>
                  <a:schemeClr val="accent5"/>
                </a:solidFill>
                <a:latin typeface="Arial" panose="020B0604020202020204" pitchFamily="34" charset="0"/>
                <a:cs typeface="Arial" panose="020B0604020202020204" pitchFamily="34" charset="0"/>
              </a:rPr>
              <a:t>†</a:t>
            </a:r>
            <a:r>
              <a:rPr lang="en-US" sz="800" dirty="0">
                <a:solidFill>
                  <a:schemeClr val="accent5"/>
                </a:solidFill>
                <a:latin typeface="Arial" panose="020B0604020202020204" pitchFamily="34" charset="0"/>
                <a:cs typeface="Arial" panose="020B0604020202020204" pitchFamily="34" charset="0"/>
              </a:rPr>
              <a:t>Including valve issues and prior issues with transvenous system.</a:t>
            </a:r>
          </a:p>
          <a:p>
            <a:pPr marL="115888" indent="-115888">
              <a:lnSpc>
                <a:spcPts val="1900"/>
              </a:lnSpc>
              <a:buFont typeface="Wingdings" charset="2"/>
              <a:buChar char="§"/>
            </a:pP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95741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D4E25F40-A2DC-8A41-B7DC-B8800BADD89E}"/>
              </a:ext>
            </a:extLst>
          </p:cNvPr>
          <p:cNvSpPr>
            <a:spLocks noGrp="1"/>
          </p:cNvSpPr>
          <p:nvPr>
            <p:ph type="sldNum" sz="quarter" idx="11"/>
          </p:nvPr>
        </p:nvSpPr>
        <p:spPr/>
        <p:txBody>
          <a:bodyPr/>
          <a:lstStyle/>
          <a:p>
            <a:fld id="{A3032E39-2DD7-6341-87B9-9AB98FE36691}" type="slidenum">
              <a:rPr lang="en-US" smtClean="0"/>
              <a:pPr/>
              <a:t>36</a:t>
            </a:fld>
            <a:endParaRPr lang="en-US" dirty="0"/>
          </a:p>
        </p:txBody>
      </p:sp>
      <p:sp>
        <p:nvSpPr>
          <p:cNvPr id="4" name="Title 3">
            <a:extLst>
              <a:ext uri="{FF2B5EF4-FFF2-40B4-BE49-F238E27FC236}">
                <a16:creationId xmlns="" xmlns:a16="http://schemas.microsoft.com/office/drawing/2014/main" id="{4B9225EE-7904-3946-87FE-8F47DD7F10F0}"/>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Procedure Times Reduced with Experience</a:t>
            </a:r>
            <a:r>
              <a:rPr lang="en-US" sz="2700" baseline="30000" dirty="0">
                <a:solidFill>
                  <a:srgbClr val="FF0000"/>
                </a:solidFill>
                <a:latin typeface="Arial" panose="020B0604020202020204" pitchFamily="34" charset="0"/>
                <a:cs typeface="Arial" panose="020B0604020202020204" pitchFamily="34" charset="0"/>
              </a:rPr>
              <a:t>54</a:t>
            </a:r>
            <a:endParaRPr lang="en-US" sz="2700" dirty="0">
              <a:solidFill>
                <a:srgbClr val="FF0000"/>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 xmlns:a16="http://schemas.microsoft.com/office/drawing/2014/main" id="{49A3D3E0-DE6B-E24B-8564-FB6D0D2124CE}"/>
              </a:ext>
            </a:extLst>
          </p:cNvPr>
          <p:cNvSpPr/>
          <p:nvPr/>
        </p:nvSpPr>
        <p:spPr>
          <a:xfrm>
            <a:off x="8783095" y="2476500"/>
            <a:ext cx="2641600" cy="26416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n-US" dirty="0"/>
          </a:p>
        </p:txBody>
      </p:sp>
      <p:sp>
        <p:nvSpPr>
          <p:cNvPr id="10" name="TextBox 9">
            <a:extLst>
              <a:ext uri="{FF2B5EF4-FFF2-40B4-BE49-F238E27FC236}">
                <a16:creationId xmlns="" xmlns:a16="http://schemas.microsoft.com/office/drawing/2014/main" id="{51413588-5299-C543-B9A3-77FA5A458D8B}"/>
              </a:ext>
            </a:extLst>
          </p:cNvPr>
          <p:cNvSpPr txBox="1"/>
          <p:nvPr/>
        </p:nvSpPr>
        <p:spPr>
          <a:xfrm>
            <a:off x="9247328" y="2820661"/>
            <a:ext cx="1783457" cy="1730558"/>
          </a:xfrm>
          <a:prstGeom prst="rect">
            <a:avLst/>
          </a:prstGeom>
          <a:noFill/>
        </p:spPr>
        <p:txBody>
          <a:bodyPr wrap="square" lIns="0" tIns="0" rIns="0" bIns="0" rtlCol="0" anchor="t" anchorCtr="0">
            <a:noAutofit/>
          </a:bodyPr>
          <a:lstStyle/>
          <a:p>
            <a:r>
              <a:rPr lang="en-US" b="1" dirty="0">
                <a:solidFill>
                  <a:srgbClr val="FFFFFF"/>
                </a:solidFill>
                <a:latin typeface="Arial" panose="020B0604020202020204" pitchFamily="34" charset="0"/>
                <a:cs typeface="Arial" panose="020B0604020202020204" pitchFamily="34" charset="0"/>
              </a:rPr>
              <a:t>After 12 implants, </a:t>
            </a:r>
            <a:br>
              <a:rPr lang="en-US" b="1" dirty="0">
                <a:solidFill>
                  <a:srgbClr val="FFFFFF"/>
                </a:solidFill>
                <a:latin typeface="Arial" panose="020B0604020202020204" pitchFamily="34" charset="0"/>
                <a:cs typeface="Arial" panose="020B0604020202020204" pitchFamily="34" charset="0"/>
              </a:rPr>
            </a:br>
            <a:r>
              <a:rPr lang="en-US" b="1" dirty="0">
                <a:solidFill>
                  <a:srgbClr val="FFFFFF"/>
                </a:solidFill>
                <a:latin typeface="Arial" panose="020B0604020202020204" pitchFamily="34" charset="0"/>
                <a:cs typeface="Arial" panose="020B0604020202020204" pitchFamily="34" charset="0"/>
              </a:rPr>
              <a:t>median implant time reduced to 25.9 minutes.</a:t>
            </a:r>
          </a:p>
          <a:p>
            <a:endParaRPr lang="en-US" dirty="0">
              <a:latin typeface="Arial" panose="020B0604020202020204" pitchFamily="34" charset="0"/>
              <a:cs typeface="Arial" panose="020B0604020202020204" pitchFamily="34" charset="0"/>
            </a:endParaRPr>
          </a:p>
        </p:txBody>
      </p:sp>
      <p:pic>
        <p:nvPicPr>
          <p:cNvPr id="5" name="Picture 4" descr="A screen shot of a computer&#10;&#10;Description automatically generated">
            <a:extLst>
              <a:ext uri="{FF2B5EF4-FFF2-40B4-BE49-F238E27FC236}">
                <a16:creationId xmlns="" xmlns:a16="http://schemas.microsoft.com/office/drawing/2014/main" id="{20C5D69B-8B38-7245-ACD5-4F51431C02E6}"/>
              </a:ext>
            </a:extLst>
          </p:cNvPr>
          <p:cNvPicPr>
            <a:picLocks noChangeAspect="1"/>
          </p:cNvPicPr>
          <p:nvPr/>
        </p:nvPicPr>
        <p:blipFill>
          <a:blip r:embed="rId2"/>
          <a:stretch>
            <a:fillRect/>
          </a:stretch>
        </p:blipFill>
        <p:spPr>
          <a:xfrm>
            <a:off x="0" y="486135"/>
            <a:ext cx="7897396" cy="7326775"/>
          </a:xfrm>
          <a:prstGeom prst="rect">
            <a:avLst/>
          </a:prstGeom>
        </p:spPr>
      </p:pic>
    </p:spTree>
    <p:extLst>
      <p:ext uri="{BB962C8B-B14F-4D97-AF65-F5344CB8AC3E}">
        <p14:creationId xmlns:p14="http://schemas.microsoft.com/office/powerpoint/2010/main" val="10552299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 xmlns:a16="http://schemas.microsoft.com/office/drawing/2014/main" id="{F87AB7B8-A73B-D746-AA86-0D56EEE2C0B9}"/>
              </a:ext>
            </a:extLst>
          </p:cNvPr>
          <p:cNvCxnSpPr>
            <a:cxnSpLocks/>
            <a:endCxn id="15" idx="2"/>
          </p:cNvCxnSpPr>
          <p:nvPr/>
        </p:nvCxnSpPr>
        <p:spPr>
          <a:xfrm flipV="1">
            <a:off x="10537435" y="2017541"/>
            <a:ext cx="0" cy="527008"/>
          </a:xfrm>
          <a:prstGeom prst="line">
            <a:avLst/>
          </a:prstGeom>
          <a:ln w="12700" cap="sq">
            <a:solidFill>
              <a:schemeClr val="tx1"/>
            </a:solidFill>
            <a:round/>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 xmlns:a16="http://schemas.microsoft.com/office/drawing/2014/main" id="{3BD813E7-C470-1745-94E1-7977A1D66AD5}"/>
              </a:ext>
            </a:extLst>
          </p:cNvPr>
          <p:cNvCxnSpPr/>
          <p:nvPr/>
        </p:nvCxnSpPr>
        <p:spPr>
          <a:xfrm flipV="1">
            <a:off x="10398353" y="2158104"/>
            <a:ext cx="0" cy="361848"/>
          </a:xfrm>
          <a:prstGeom prst="line">
            <a:avLst/>
          </a:prstGeom>
          <a:ln w="12700" cap="sq">
            <a:solidFill>
              <a:schemeClr val="tx1"/>
            </a:solidFill>
            <a:round/>
          </a:ln>
          <a:effectLst/>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 xmlns:a16="http://schemas.microsoft.com/office/drawing/2014/main" id="{A786D348-178B-704D-AEAF-2897DE02A1A4}"/>
              </a:ext>
            </a:extLst>
          </p:cNvPr>
          <p:cNvCxnSpPr/>
          <p:nvPr/>
        </p:nvCxnSpPr>
        <p:spPr>
          <a:xfrm flipV="1">
            <a:off x="10692316" y="2158104"/>
            <a:ext cx="0" cy="361848"/>
          </a:xfrm>
          <a:prstGeom prst="line">
            <a:avLst/>
          </a:prstGeom>
          <a:ln w="12700" cap="sq">
            <a:solidFill>
              <a:schemeClr val="tx1"/>
            </a:solidFill>
            <a:round/>
          </a:ln>
          <a:effectLst/>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 xmlns:a16="http://schemas.microsoft.com/office/drawing/2014/main" id="{D811776D-5A64-2648-AE78-8BCD9EE0DDAC}"/>
              </a:ext>
            </a:extLst>
          </p:cNvPr>
          <p:cNvCxnSpPr/>
          <p:nvPr/>
        </p:nvCxnSpPr>
        <p:spPr>
          <a:xfrm flipV="1">
            <a:off x="4012228" y="2153988"/>
            <a:ext cx="0" cy="361848"/>
          </a:xfrm>
          <a:prstGeom prst="line">
            <a:avLst/>
          </a:prstGeom>
          <a:ln w="12700" cap="sq">
            <a:solidFill>
              <a:schemeClr val="tx1"/>
            </a:solidFill>
            <a:round/>
          </a:ln>
          <a:effectLst/>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 xmlns:a16="http://schemas.microsoft.com/office/drawing/2014/main" id="{BC659062-36ED-B944-9ADD-0D6851C2FD35}"/>
              </a:ext>
            </a:extLst>
          </p:cNvPr>
          <p:cNvCxnSpPr/>
          <p:nvPr/>
        </p:nvCxnSpPr>
        <p:spPr>
          <a:xfrm flipV="1">
            <a:off x="4073230" y="2153988"/>
            <a:ext cx="0" cy="361848"/>
          </a:xfrm>
          <a:prstGeom prst="line">
            <a:avLst/>
          </a:prstGeom>
          <a:ln w="12700" cap="sq">
            <a:solidFill>
              <a:schemeClr val="tx1"/>
            </a:solidFill>
            <a:round/>
          </a:ln>
          <a:effectLst/>
        </p:spPr>
        <p:style>
          <a:lnRef idx="2">
            <a:schemeClr val="accent1"/>
          </a:lnRef>
          <a:fillRef idx="0">
            <a:schemeClr val="accent1"/>
          </a:fillRef>
          <a:effectRef idx="1">
            <a:schemeClr val="accent1"/>
          </a:effectRef>
          <a:fontRef idx="minor">
            <a:schemeClr val="tx1"/>
          </a:fontRef>
        </p:style>
      </p:cxnSp>
      <p:graphicFrame>
        <p:nvGraphicFramePr>
          <p:cNvPr id="6" name="Chart 5">
            <a:extLst>
              <a:ext uri="{FF2B5EF4-FFF2-40B4-BE49-F238E27FC236}">
                <a16:creationId xmlns="" xmlns:a16="http://schemas.microsoft.com/office/drawing/2014/main" id="{4D4209BE-A808-424B-BA9D-005BA6C45E5F}"/>
              </a:ext>
            </a:extLst>
          </p:cNvPr>
          <p:cNvGraphicFramePr/>
          <p:nvPr>
            <p:extLst>
              <p:ext uri="{D42A27DB-BD31-4B8C-83A1-F6EECF244321}">
                <p14:modId xmlns:p14="http://schemas.microsoft.com/office/powerpoint/2010/main" val="547571220"/>
              </p:ext>
            </p:extLst>
          </p:nvPr>
        </p:nvGraphicFramePr>
        <p:xfrm>
          <a:off x="496584" y="2325413"/>
          <a:ext cx="7226300" cy="4817533"/>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a:extLst>
              <a:ext uri="{FF2B5EF4-FFF2-40B4-BE49-F238E27FC236}">
                <a16:creationId xmlns="" xmlns:a16="http://schemas.microsoft.com/office/drawing/2014/main" id="{398B982E-3222-5D48-8795-D2953E5C9CC0}"/>
              </a:ext>
            </a:extLst>
          </p:cNvPr>
          <p:cNvSpPr>
            <a:spLocks noGrp="1"/>
          </p:cNvSpPr>
          <p:nvPr>
            <p:ph type="sldNum" sz="quarter" idx="11"/>
          </p:nvPr>
        </p:nvSpPr>
        <p:spPr/>
        <p:txBody>
          <a:bodyPr/>
          <a:lstStyle/>
          <a:p>
            <a:fld id="{A3032E39-2DD7-6341-87B9-9AB98FE36691}" type="slidenum">
              <a:rPr lang="en-US" smtClean="0"/>
              <a:pPr/>
              <a:t>37</a:t>
            </a:fld>
            <a:endParaRPr lang="en-US" dirty="0"/>
          </a:p>
        </p:txBody>
      </p:sp>
      <p:sp>
        <p:nvSpPr>
          <p:cNvPr id="4" name="Title 3">
            <a:extLst>
              <a:ext uri="{FF2B5EF4-FFF2-40B4-BE49-F238E27FC236}">
                <a16:creationId xmlns="" xmlns:a16="http://schemas.microsoft.com/office/drawing/2014/main" id="{9192F584-29CA-294E-AE4F-262B682C9969}"/>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Implant site placement</a:t>
            </a:r>
          </a:p>
        </p:txBody>
      </p:sp>
      <p:sp>
        <p:nvSpPr>
          <p:cNvPr id="7" name="Content Placeholder 4">
            <a:extLst>
              <a:ext uri="{FF2B5EF4-FFF2-40B4-BE49-F238E27FC236}">
                <a16:creationId xmlns="" xmlns:a16="http://schemas.microsoft.com/office/drawing/2014/main" id="{438C00FA-A9E3-2E46-A399-28628794604D}"/>
              </a:ext>
            </a:extLst>
          </p:cNvPr>
          <p:cNvSpPr txBox="1">
            <a:spLocks/>
          </p:cNvSpPr>
          <p:nvPr/>
        </p:nvSpPr>
        <p:spPr>
          <a:xfrm>
            <a:off x="3671584" y="4809592"/>
            <a:ext cx="2702603" cy="383121"/>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indent="0" algn="ctr">
              <a:lnSpc>
                <a:spcPct val="100000"/>
              </a:lnSpc>
              <a:buFont typeface="Wingdings" charset="2"/>
              <a:buNone/>
            </a:pPr>
            <a:r>
              <a:rPr lang="en-US" sz="2500" b="1" dirty="0">
                <a:solidFill>
                  <a:schemeClr val="bg1"/>
                </a:solidFill>
                <a:latin typeface="Arial" panose="020B0604020202020204" pitchFamily="34" charset="0"/>
                <a:cs typeface="Arial" panose="020B0604020202020204" pitchFamily="34" charset="0"/>
              </a:rPr>
              <a:t>Apex</a:t>
            </a:r>
            <a:br>
              <a:rPr lang="en-US" sz="2500" b="1" dirty="0">
                <a:solidFill>
                  <a:schemeClr val="bg1"/>
                </a:solidFill>
                <a:latin typeface="Arial" panose="020B0604020202020204" pitchFamily="34" charset="0"/>
                <a:cs typeface="Arial" panose="020B0604020202020204" pitchFamily="34" charset="0"/>
              </a:rPr>
            </a:br>
            <a:r>
              <a:rPr lang="en-US" sz="2500" b="1" dirty="0">
                <a:solidFill>
                  <a:schemeClr val="bg1"/>
                </a:solidFill>
                <a:latin typeface="Arial" panose="020B0604020202020204" pitchFamily="34" charset="0"/>
                <a:cs typeface="Arial" panose="020B0604020202020204" pitchFamily="34" charset="0"/>
              </a:rPr>
              <a:t>66%</a:t>
            </a:r>
          </a:p>
        </p:txBody>
      </p:sp>
      <p:sp>
        <p:nvSpPr>
          <p:cNvPr id="8" name="Content Placeholder 4">
            <a:extLst>
              <a:ext uri="{FF2B5EF4-FFF2-40B4-BE49-F238E27FC236}">
                <a16:creationId xmlns="" xmlns:a16="http://schemas.microsoft.com/office/drawing/2014/main" id="{D0CD020D-9733-7343-90E5-30FD136A1D20}"/>
              </a:ext>
            </a:extLst>
          </p:cNvPr>
          <p:cNvSpPr txBox="1">
            <a:spLocks/>
          </p:cNvSpPr>
          <p:nvPr/>
        </p:nvSpPr>
        <p:spPr>
          <a:xfrm>
            <a:off x="2086846" y="3925197"/>
            <a:ext cx="1694322" cy="750801"/>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indent="0" algn="ctr">
              <a:lnSpc>
                <a:spcPct val="100000"/>
              </a:lnSpc>
              <a:buFont typeface="Wingdings" charset="2"/>
              <a:buNone/>
            </a:pPr>
            <a:r>
              <a:rPr lang="en-US" sz="2500" b="1" dirty="0">
                <a:solidFill>
                  <a:schemeClr val="bg1"/>
                </a:solidFill>
                <a:latin typeface="Arial" panose="020B0604020202020204" pitchFamily="34" charset="0"/>
                <a:cs typeface="Arial" panose="020B0604020202020204" pitchFamily="34" charset="0"/>
              </a:rPr>
              <a:t>Septum</a:t>
            </a:r>
            <a:br>
              <a:rPr lang="en-US" sz="2500" b="1" dirty="0">
                <a:solidFill>
                  <a:schemeClr val="bg1"/>
                </a:solidFill>
                <a:latin typeface="Arial" panose="020B0604020202020204" pitchFamily="34" charset="0"/>
                <a:cs typeface="Arial" panose="020B0604020202020204" pitchFamily="34" charset="0"/>
              </a:rPr>
            </a:br>
            <a:r>
              <a:rPr lang="en-US" sz="2500" b="1" dirty="0">
                <a:solidFill>
                  <a:schemeClr val="bg1"/>
                </a:solidFill>
                <a:latin typeface="Arial" panose="020B0604020202020204" pitchFamily="34" charset="0"/>
                <a:cs typeface="Arial" panose="020B0604020202020204" pitchFamily="34" charset="0"/>
              </a:rPr>
              <a:t>33%</a:t>
            </a:r>
          </a:p>
        </p:txBody>
      </p:sp>
      <p:sp>
        <p:nvSpPr>
          <p:cNvPr id="13" name="Content Placeholder 4">
            <a:extLst>
              <a:ext uri="{FF2B5EF4-FFF2-40B4-BE49-F238E27FC236}">
                <a16:creationId xmlns="" xmlns:a16="http://schemas.microsoft.com/office/drawing/2014/main" id="{E4A2CC64-ED49-9845-9FAC-B1CA37D5BFC2}"/>
              </a:ext>
            </a:extLst>
          </p:cNvPr>
          <p:cNvSpPr txBox="1">
            <a:spLocks/>
          </p:cNvSpPr>
          <p:nvPr/>
        </p:nvSpPr>
        <p:spPr>
          <a:xfrm>
            <a:off x="9142700" y="1987811"/>
            <a:ext cx="717567" cy="559527"/>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indent="0" algn="ctr">
              <a:lnSpc>
                <a:spcPct val="100000"/>
              </a:lnSpc>
              <a:spcAft>
                <a:spcPts val="0"/>
              </a:spcAft>
              <a:buFont typeface="Wingdings" charset="2"/>
              <a:buNone/>
            </a:pPr>
            <a:r>
              <a:rPr lang="en-US" sz="1800" dirty="0">
                <a:latin typeface="Arial" panose="020B0604020202020204" pitchFamily="34" charset="0"/>
                <a:cs typeface="Arial" panose="020B0604020202020204" pitchFamily="34" charset="0"/>
              </a:rPr>
              <a:t>RVOT</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1%</a:t>
            </a:r>
          </a:p>
        </p:txBody>
      </p:sp>
      <p:sp>
        <p:nvSpPr>
          <p:cNvPr id="15" name="Content Placeholder 4">
            <a:extLst>
              <a:ext uri="{FF2B5EF4-FFF2-40B4-BE49-F238E27FC236}">
                <a16:creationId xmlns="" xmlns:a16="http://schemas.microsoft.com/office/drawing/2014/main" id="{0F6D3948-E6EE-B84A-8B35-74361F32EBC3}"/>
              </a:ext>
            </a:extLst>
          </p:cNvPr>
          <p:cNvSpPr txBox="1">
            <a:spLocks/>
          </p:cNvSpPr>
          <p:nvPr/>
        </p:nvSpPr>
        <p:spPr>
          <a:xfrm>
            <a:off x="10166100" y="1441539"/>
            <a:ext cx="742670" cy="576002"/>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indent="0" algn="ctr">
              <a:lnSpc>
                <a:spcPct val="100000"/>
              </a:lnSpc>
              <a:buFont typeface="Wingdings" charset="2"/>
              <a:buNone/>
            </a:pPr>
            <a:r>
              <a:rPr lang="en-US" sz="1800" dirty="0">
                <a:latin typeface="Arial" panose="020B0604020202020204" pitchFamily="34" charset="0"/>
                <a:cs typeface="Arial" panose="020B0604020202020204" pitchFamily="34" charset="0"/>
              </a:rPr>
              <a:t>Other</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1%</a:t>
            </a:r>
          </a:p>
        </p:txBody>
      </p:sp>
      <p:sp>
        <p:nvSpPr>
          <p:cNvPr id="17" name="Content Placeholder 4">
            <a:extLst>
              <a:ext uri="{FF2B5EF4-FFF2-40B4-BE49-F238E27FC236}">
                <a16:creationId xmlns="" xmlns:a16="http://schemas.microsoft.com/office/drawing/2014/main" id="{E94E703E-D41F-2D49-8DC8-E3850E7458A1}"/>
              </a:ext>
            </a:extLst>
          </p:cNvPr>
          <p:cNvSpPr txBox="1">
            <a:spLocks/>
          </p:cNvSpPr>
          <p:nvPr/>
        </p:nvSpPr>
        <p:spPr>
          <a:xfrm>
            <a:off x="11087986" y="1987811"/>
            <a:ext cx="806061" cy="633667"/>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indent="0" algn="ctr">
              <a:lnSpc>
                <a:spcPct val="100000"/>
              </a:lnSpc>
              <a:buFont typeface="Wingdings" charset="2"/>
              <a:buNone/>
            </a:pPr>
            <a:r>
              <a:rPr lang="en-US" sz="1800" dirty="0">
                <a:latin typeface="Arial" panose="020B0604020202020204" pitchFamily="34" charset="0"/>
                <a:cs typeface="Arial" panose="020B0604020202020204" pitchFamily="34" charset="0"/>
              </a:rPr>
              <a:t>NR</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1%</a:t>
            </a:r>
          </a:p>
        </p:txBody>
      </p:sp>
      <p:sp>
        <p:nvSpPr>
          <p:cNvPr id="21" name="Content Placeholder 4">
            <a:extLst>
              <a:ext uri="{FF2B5EF4-FFF2-40B4-BE49-F238E27FC236}">
                <a16:creationId xmlns="" xmlns:a16="http://schemas.microsoft.com/office/drawing/2014/main" id="{D7A41AEC-F2ED-9F40-8816-B98F2A5A6339}"/>
              </a:ext>
            </a:extLst>
          </p:cNvPr>
          <p:cNvSpPr txBox="1">
            <a:spLocks/>
          </p:cNvSpPr>
          <p:nvPr/>
        </p:nvSpPr>
        <p:spPr>
          <a:xfrm>
            <a:off x="1358899" y="999455"/>
            <a:ext cx="5181600" cy="383121"/>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indent="0" algn="ctr">
              <a:lnSpc>
                <a:spcPct val="100000"/>
              </a:lnSpc>
              <a:buFont typeface="Wingdings" charset="2"/>
              <a:buNone/>
            </a:pPr>
            <a:r>
              <a:rPr lang="en-US" sz="2000" b="1" dirty="0">
                <a:solidFill>
                  <a:schemeClr val="tx2"/>
                </a:solidFill>
                <a:latin typeface="Arial" panose="020B0604020202020204" pitchFamily="34" charset="0"/>
                <a:cs typeface="Arial" panose="020B0604020202020204" pitchFamily="34" charset="0"/>
              </a:rPr>
              <a:t>IDE Site Placement (N = 720)</a:t>
            </a:r>
            <a:r>
              <a:rPr lang="en-US" sz="2000" b="1" baseline="30000" dirty="0">
                <a:solidFill>
                  <a:schemeClr val="tx2"/>
                </a:solidFill>
                <a:latin typeface="Arial" panose="020B0604020202020204" pitchFamily="34" charset="0"/>
                <a:cs typeface="Arial" panose="020B0604020202020204" pitchFamily="34" charset="0"/>
              </a:rPr>
              <a:t>41</a:t>
            </a:r>
          </a:p>
        </p:txBody>
      </p:sp>
      <p:sp>
        <p:nvSpPr>
          <p:cNvPr id="22" name="Content Placeholder 4">
            <a:extLst>
              <a:ext uri="{FF2B5EF4-FFF2-40B4-BE49-F238E27FC236}">
                <a16:creationId xmlns="" xmlns:a16="http://schemas.microsoft.com/office/drawing/2014/main" id="{9F27585E-BD4C-EA46-931B-C4CF3BDF8020}"/>
              </a:ext>
            </a:extLst>
          </p:cNvPr>
          <p:cNvSpPr txBox="1">
            <a:spLocks/>
          </p:cNvSpPr>
          <p:nvPr/>
        </p:nvSpPr>
        <p:spPr>
          <a:xfrm>
            <a:off x="6889750" y="984537"/>
            <a:ext cx="7505700" cy="383121"/>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indent="0" algn="ctr">
              <a:lnSpc>
                <a:spcPct val="100000"/>
              </a:lnSpc>
              <a:buFont typeface="Wingdings" charset="2"/>
              <a:buNone/>
            </a:pPr>
            <a:r>
              <a:rPr lang="en-US" sz="2000" b="1" dirty="0">
                <a:solidFill>
                  <a:schemeClr val="tx2"/>
                </a:solidFill>
                <a:latin typeface="Arial" panose="020B0604020202020204" pitchFamily="34" charset="0"/>
                <a:cs typeface="Arial" panose="020B0604020202020204" pitchFamily="34" charset="0"/>
              </a:rPr>
              <a:t>Post-approval Site Placement (N = 1,801)</a:t>
            </a:r>
            <a:r>
              <a:rPr lang="en-US" sz="2000" b="1" baseline="30000" dirty="0">
                <a:solidFill>
                  <a:schemeClr val="tx2"/>
                </a:solidFill>
                <a:latin typeface="Arial" panose="020B0604020202020204" pitchFamily="34" charset="0"/>
                <a:cs typeface="Arial" panose="020B0604020202020204" pitchFamily="34" charset="0"/>
              </a:rPr>
              <a:t>41</a:t>
            </a:r>
          </a:p>
        </p:txBody>
      </p:sp>
      <p:sp>
        <p:nvSpPr>
          <p:cNvPr id="5" name="TextBox 4">
            <a:extLst>
              <a:ext uri="{FF2B5EF4-FFF2-40B4-BE49-F238E27FC236}">
                <a16:creationId xmlns="" xmlns:a16="http://schemas.microsoft.com/office/drawing/2014/main" id="{03F9614F-D056-9747-B3A4-D09D28AD6557}"/>
              </a:ext>
            </a:extLst>
          </p:cNvPr>
          <p:cNvSpPr txBox="1"/>
          <p:nvPr/>
        </p:nvSpPr>
        <p:spPr>
          <a:xfrm>
            <a:off x="15122769" y="1800993"/>
            <a:ext cx="0" cy="0"/>
          </a:xfrm>
          <a:prstGeom prst="rect">
            <a:avLst/>
          </a:prstGeom>
          <a:noFill/>
        </p:spPr>
        <p:txBody>
          <a:bodyPr wrap="none" lIns="0" tIns="0" rIns="0" bIns="0" rtlCol="0" anchor="t" anchorCtr="0">
            <a:noAutofit/>
          </a:bodyPr>
          <a:lstStyle/>
          <a:p>
            <a:pPr marL="115888" indent="-115888">
              <a:lnSpc>
                <a:spcPts val="1900"/>
              </a:lnSpc>
              <a:buFont typeface="Wingdings" charset="2"/>
              <a:buChar char="§"/>
            </a:pPr>
            <a:endParaRPr lang="en-US" sz="1600" dirty="0">
              <a:latin typeface="Effra"/>
              <a:cs typeface="Effra"/>
            </a:endParaRPr>
          </a:p>
        </p:txBody>
      </p:sp>
      <p:graphicFrame>
        <p:nvGraphicFramePr>
          <p:cNvPr id="12" name="Chart 11">
            <a:extLst>
              <a:ext uri="{FF2B5EF4-FFF2-40B4-BE49-F238E27FC236}">
                <a16:creationId xmlns="" xmlns:a16="http://schemas.microsoft.com/office/drawing/2014/main" id="{F21AC606-6AB7-DA4C-B5F3-B95D9A236A01}"/>
              </a:ext>
            </a:extLst>
          </p:cNvPr>
          <p:cNvGraphicFramePr/>
          <p:nvPr>
            <p:extLst>
              <p:ext uri="{D42A27DB-BD31-4B8C-83A1-F6EECF244321}">
                <p14:modId xmlns:p14="http://schemas.microsoft.com/office/powerpoint/2010/main" val="4049341789"/>
              </p:ext>
            </p:extLst>
          </p:nvPr>
        </p:nvGraphicFramePr>
        <p:xfrm>
          <a:off x="7208573" y="2325413"/>
          <a:ext cx="7093576" cy="4729051"/>
        </p:xfrm>
        <a:graphic>
          <a:graphicData uri="http://schemas.openxmlformats.org/drawingml/2006/chart">
            <c:chart xmlns:c="http://schemas.openxmlformats.org/drawingml/2006/chart" xmlns:r="http://schemas.openxmlformats.org/officeDocument/2006/relationships" r:id="rId3"/>
          </a:graphicData>
        </a:graphic>
      </p:graphicFrame>
      <p:sp>
        <p:nvSpPr>
          <p:cNvPr id="19" name="Content Placeholder 4">
            <a:extLst>
              <a:ext uri="{FF2B5EF4-FFF2-40B4-BE49-F238E27FC236}">
                <a16:creationId xmlns="" xmlns:a16="http://schemas.microsoft.com/office/drawing/2014/main" id="{CA8E793F-97A8-7C4D-9CDF-4A1244960452}"/>
              </a:ext>
            </a:extLst>
          </p:cNvPr>
          <p:cNvSpPr txBox="1">
            <a:spLocks/>
          </p:cNvSpPr>
          <p:nvPr/>
        </p:nvSpPr>
        <p:spPr>
          <a:xfrm>
            <a:off x="8557270" y="4734398"/>
            <a:ext cx="2702603" cy="383121"/>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indent="0" algn="ctr">
              <a:lnSpc>
                <a:spcPct val="100000"/>
              </a:lnSpc>
              <a:buFont typeface="Wingdings" charset="2"/>
              <a:buNone/>
            </a:pPr>
            <a:r>
              <a:rPr lang="en-US" sz="2500" b="1" dirty="0">
                <a:solidFill>
                  <a:schemeClr val="bg1"/>
                </a:solidFill>
                <a:latin typeface="Arial" panose="020B0604020202020204" pitchFamily="34" charset="0"/>
                <a:cs typeface="Arial" panose="020B0604020202020204" pitchFamily="34" charset="0"/>
              </a:rPr>
              <a:t>Septum</a:t>
            </a:r>
            <a:br>
              <a:rPr lang="en-US" sz="2500" b="1" dirty="0">
                <a:solidFill>
                  <a:schemeClr val="bg1"/>
                </a:solidFill>
                <a:latin typeface="Arial" panose="020B0604020202020204" pitchFamily="34" charset="0"/>
                <a:cs typeface="Arial" panose="020B0604020202020204" pitchFamily="34" charset="0"/>
              </a:rPr>
            </a:br>
            <a:r>
              <a:rPr lang="en-US" sz="2500" b="1" dirty="0">
                <a:solidFill>
                  <a:schemeClr val="bg1"/>
                </a:solidFill>
                <a:latin typeface="Arial" panose="020B0604020202020204" pitchFamily="34" charset="0"/>
                <a:cs typeface="Arial" panose="020B0604020202020204" pitchFamily="34" charset="0"/>
              </a:rPr>
              <a:t>64%</a:t>
            </a:r>
          </a:p>
        </p:txBody>
      </p:sp>
      <p:sp>
        <p:nvSpPr>
          <p:cNvPr id="20" name="Content Placeholder 4">
            <a:extLst>
              <a:ext uri="{FF2B5EF4-FFF2-40B4-BE49-F238E27FC236}">
                <a16:creationId xmlns="" xmlns:a16="http://schemas.microsoft.com/office/drawing/2014/main" id="{8B4FD892-BBFF-A743-A747-A63F4C121E9D}"/>
              </a:ext>
            </a:extLst>
          </p:cNvPr>
          <p:cNvSpPr txBox="1">
            <a:spLocks/>
          </p:cNvSpPr>
          <p:nvPr/>
        </p:nvSpPr>
        <p:spPr>
          <a:xfrm>
            <a:off x="10502900" y="3918592"/>
            <a:ext cx="2702603" cy="383121"/>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Effra"/>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tx2"/>
                </a:solidFill>
                <a:latin typeface="Effra"/>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tx2"/>
                </a:solidFill>
                <a:latin typeface="Effra"/>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accent1"/>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accent1"/>
                </a:solidFill>
                <a:latin typeface="Effra"/>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accent1"/>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indent="0" algn="ctr">
              <a:lnSpc>
                <a:spcPct val="100000"/>
              </a:lnSpc>
              <a:buFont typeface="Wingdings" charset="2"/>
              <a:buNone/>
            </a:pPr>
            <a:r>
              <a:rPr lang="en-US" sz="2500" b="1" dirty="0">
                <a:solidFill>
                  <a:schemeClr val="bg1"/>
                </a:solidFill>
                <a:latin typeface="Arial" panose="020B0604020202020204" pitchFamily="34" charset="0"/>
                <a:cs typeface="Arial" panose="020B0604020202020204" pitchFamily="34" charset="0"/>
              </a:rPr>
              <a:t>Apex</a:t>
            </a:r>
            <a:br>
              <a:rPr lang="en-US" sz="2500" b="1" dirty="0">
                <a:solidFill>
                  <a:schemeClr val="bg1"/>
                </a:solidFill>
                <a:latin typeface="Arial" panose="020B0604020202020204" pitchFamily="34" charset="0"/>
                <a:cs typeface="Arial" panose="020B0604020202020204" pitchFamily="34" charset="0"/>
              </a:rPr>
            </a:br>
            <a:r>
              <a:rPr lang="en-US" sz="2500" b="1" dirty="0">
                <a:solidFill>
                  <a:schemeClr val="bg1"/>
                </a:solidFill>
                <a:latin typeface="Arial" panose="020B0604020202020204" pitchFamily="34" charset="0"/>
                <a:cs typeface="Arial" panose="020B0604020202020204" pitchFamily="34" charset="0"/>
              </a:rPr>
              <a:t>32%</a:t>
            </a:r>
          </a:p>
        </p:txBody>
      </p:sp>
      <p:sp>
        <p:nvSpPr>
          <p:cNvPr id="24" name="Content Placeholder 2">
            <a:extLst>
              <a:ext uri="{FF2B5EF4-FFF2-40B4-BE49-F238E27FC236}">
                <a16:creationId xmlns="" xmlns:a16="http://schemas.microsoft.com/office/drawing/2014/main" id="{BC81F4FC-A95F-AD48-A8E9-A63F617F32C7}"/>
              </a:ext>
            </a:extLst>
          </p:cNvPr>
          <p:cNvSpPr txBox="1">
            <a:spLocks/>
          </p:cNvSpPr>
          <p:nvPr/>
        </p:nvSpPr>
        <p:spPr>
          <a:xfrm>
            <a:off x="2753611" y="1987811"/>
            <a:ext cx="737739" cy="544863"/>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mn-lt"/>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accent3"/>
                </a:solidFill>
                <a:latin typeface="+mn-lt"/>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accent3"/>
                </a:solidFill>
                <a:latin typeface="+mn-lt"/>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tx2"/>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tx2"/>
                </a:solidFill>
                <a:latin typeface="+mn-lt"/>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tx2"/>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tx2"/>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marR="0" lvl="0" indent="0" algn="ctr" defTabSz="548457" rtl="0" eaLnBrk="1" fontAlgn="auto" latinLnBrk="0" hangingPunct="1">
              <a:lnSpc>
                <a:spcPct val="100000"/>
              </a:lnSpc>
              <a:spcBef>
                <a:spcPts val="0"/>
              </a:spcBef>
              <a:spcAft>
                <a:spcPts val="0"/>
              </a:spcAft>
              <a:buClrTx/>
              <a:buSzTx/>
              <a:buFont typeface="Wingdings" charset="2"/>
              <a:buNone/>
              <a:tabLst/>
              <a:defRPr/>
            </a:pPr>
            <a:r>
              <a:rPr kumimoji="0" lang="en-US" sz="1800" i="0" u="none" strike="noStrike" kern="1200" cap="none" spc="0" normalizeH="0" baseline="0" noProof="0" dirty="0">
                <a:ln>
                  <a:noFill/>
                </a:ln>
                <a:solidFill>
                  <a:srgbClr val="001E46"/>
                </a:solidFill>
                <a:effectLst/>
                <a:uLnTx/>
                <a:uFillTx/>
                <a:latin typeface="Arial" panose="020B0604020202020204" pitchFamily="34" charset="0"/>
                <a:cs typeface="Arial" panose="020B0604020202020204" pitchFamily="34" charset="0"/>
              </a:rPr>
              <a:t>RVOT</a:t>
            </a:r>
            <a:br>
              <a:rPr kumimoji="0" lang="en-US" sz="1800" i="0" u="none" strike="noStrike" kern="1200" cap="none" spc="0" normalizeH="0" baseline="0" noProof="0" dirty="0">
                <a:ln>
                  <a:noFill/>
                </a:ln>
                <a:solidFill>
                  <a:srgbClr val="001E46"/>
                </a:solidFill>
                <a:effectLst/>
                <a:uLnTx/>
                <a:uFillTx/>
                <a:latin typeface="Arial" panose="020B0604020202020204" pitchFamily="34" charset="0"/>
                <a:cs typeface="Arial" panose="020B0604020202020204" pitchFamily="34" charset="0"/>
              </a:rPr>
            </a:br>
            <a:r>
              <a:rPr kumimoji="0" lang="en-US" sz="1800" i="0" u="none" strike="noStrike" kern="1200" cap="none" spc="0" normalizeH="0" baseline="0" noProof="0" dirty="0">
                <a:ln>
                  <a:noFill/>
                </a:ln>
                <a:solidFill>
                  <a:srgbClr val="001E46"/>
                </a:solidFill>
                <a:effectLst/>
                <a:uLnTx/>
                <a:uFillTx/>
                <a:latin typeface="Arial" panose="020B0604020202020204" pitchFamily="34" charset="0"/>
                <a:cs typeface="Arial" panose="020B0604020202020204" pitchFamily="34" charset="0"/>
              </a:rPr>
              <a:t>1%</a:t>
            </a:r>
          </a:p>
        </p:txBody>
      </p:sp>
      <p:sp>
        <p:nvSpPr>
          <p:cNvPr id="26" name="Content Placeholder 2">
            <a:extLst>
              <a:ext uri="{FF2B5EF4-FFF2-40B4-BE49-F238E27FC236}">
                <a16:creationId xmlns="" xmlns:a16="http://schemas.microsoft.com/office/drawing/2014/main" id="{CF0044AD-B52F-5949-A3BA-6CFEB0917113}"/>
              </a:ext>
            </a:extLst>
          </p:cNvPr>
          <p:cNvSpPr txBox="1">
            <a:spLocks/>
          </p:cNvSpPr>
          <p:nvPr/>
        </p:nvSpPr>
        <p:spPr>
          <a:xfrm>
            <a:off x="4609539" y="1987811"/>
            <a:ext cx="764047" cy="673953"/>
          </a:xfrm>
          <a:prstGeom prst="rect">
            <a:avLst/>
          </a:prstGeom>
        </p:spPr>
        <p:txBody>
          <a:bodyPr vert="horz" lIns="0" tIns="0" rIns="0" bIns="0" rtlCol="0">
            <a:noAutofit/>
          </a:bodyPr>
          <a:lstStyle>
            <a:lvl1pPr marL="228600" indent="-228600" algn="l" defTabSz="548457" rtl="0" eaLnBrk="1" latinLnBrk="0" hangingPunct="1">
              <a:lnSpc>
                <a:spcPts val="2400"/>
              </a:lnSpc>
              <a:spcBef>
                <a:spcPts val="0"/>
              </a:spcBef>
              <a:spcAft>
                <a:spcPts val="800"/>
              </a:spcAft>
              <a:buFont typeface="Wingdings" charset="2"/>
              <a:buChar char="§"/>
              <a:defRPr sz="2200" kern="1200">
                <a:solidFill>
                  <a:schemeClr val="tx1"/>
                </a:solidFill>
                <a:latin typeface="+mn-lt"/>
                <a:ea typeface="+mn-ea"/>
                <a:cs typeface="+mn-cs"/>
              </a:defRPr>
            </a:lvl1pPr>
            <a:lvl2pPr marL="454025" indent="-228600" algn="l" defTabSz="548457" rtl="0" eaLnBrk="1" latinLnBrk="0" hangingPunct="1">
              <a:lnSpc>
                <a:spcPts val="2200"/>
              </a:lnSpc>
              <a:spcBef>
                <a:spcPts val="0"/>
              </a:spcBef>
              <a:spcAft>
                <a:spcPts val="800"/>
              </a:spcAft>
              <a:buFont typeface="Wingdings" charset="2"/>
              <a:buChar char="§"/>
              <a:defRPr sz="2000" kern="1200">
                <a:solidFill>
                  <a:schemeClr val="accent3"/>
                </a:solidFill>
                <a:latin typeface="+mn-lt"/>
                <a:ea typeface="+mn-ea"/>
                <a:cs typeface="+mn-cs"/>
              </a:defRPr>
            </a:lvl2pPr>
            <a:lvl3pPr marL="685800" indent="-228600" algn="l" defTabSz="548457" rtl="0" eaLnBrk="1" latinLnBrk="0" hangingPunct="1">
              <a:lnSpc>
                <a:spcPts val="2000"/>
              </a:lnSpc>
              <a:spcBef>
                <a:spcPts val="0"/>
              </a:spcBef>
              <a:spcAft>
                <a:spcPts val="800"/>
              </a:spcAft>
              <a:buFont typeface="Wingdings" charset="2"/>
              <a:buChar char="§"/>
              <a:defRPr sz="1800" kern="1200" baseline="0">
                <a:solidFill>
                  <a:schemeClr val="accent3"/>
                </a:solidFill>
                <a:latin typeface="+mn-lt"/>
                <a:ea typeface="+mn-ea"/>
                <a:cs typeface="+mn-cs"/>
              </a:defRPr>
            </a:lvl3pPr>
            <a:lvl4pPr marL="914400" indent="-228600" algn="l" defTabSz="548457" rtl="0" eaLnBrk="1" latinLnBrk="0" hangingPunct="1">
              <a:lnSpc>
                <a:spcPts val="2000"/>
              </a:lnSpc>
              <a:spcBef>
                <a:spcPts val="0"/>
              </a:spcBef>
              <a:spcAft>
                <a:spcPts val="800"/>
              </a:spcAft>
              <a:buFont typeface="Wingdings" charset="2"/>
              <a:buChar char="§"/>
              <a:defRPr sz="1800" kern="1200">
                <a:solidFill>
                  <a:schemeClr val="tx2"/>
                </a:solidFill>
                <a:latin typeface="+mn-lt"/>
                <a:ea typeface="+mn-ea"/>
                <a:cs typeface="+mn-cs"/>
              </a:defRPr>
            </a:lvl4pPr>
            <a:lvl5pPr marL="1144588" indent="-227013" algn="l" defTabSz="548457" rtl="0" eaLnBrk="1" latinLnBrk="0" hangingPunct="1">
              <a:lnSpc>
                <a:spcPts val="1800"/>
              </a:lnSpc>
              <a:spcBef>
                <a:spcPts val="0"/>
              </a:spcBef>
              <a:spcAft>
                <a:spcPts val="800"/>
              </a:spcAft>
              <a:buFont typeface="Lucida Grande"/>
              <a:buChar char="-"/>
              <a:defRPr sz="1600" kern="1200" baseline="0">
                <a:solidFill>
                  <a:schemeClr val="tx2"/>
                </a:solidFill>
                <a:latin typeface="+mn-lt"/>
                <a:ea typeface="+mn-ea"/>
                <a:cs typeface="+mn-cs"/>
              </a:defRPr>
            </a:lvl5pPr>
            <a:lvl6pPr marL="1370013" indent="-225425" algn="l" defTabSz="548457" rtl="0" eaLnBrk="1" latinLnBrk="0" hangingPunct="1">
              <a:lnSpc>
                <a:spcPts val="1800"/>
              </a:lnSpc>
              <a:spcBef>
                <a:spcPts val="0"/>
              </a:spcBef>
              <a:spcAft>
                <a:spcPts val="800"/>
              </a:spcAft>
              <a:buFont typeface="Lucida Grande"/>
              <a:buChar char="-"/>
              <a:defRPr sz="1600" kern="1200">
                <a:solidFill>
                  <a:schemeClr val="tx2"/>
                </a:solidFill>
                <a:latin typeface="Effra"/>
                <a:ea typeface="+mn-ea"/>
                <a:cs typeface="+mn-cs"/>
              </a:defRPr>
            </a:lvl6pPr>
            <a:lvl7pPr marL="1597025" indent="-227013" algn="l" defTabSz="548457" rtl="0" eaLnBrk="1" latinLnBrk="0" hangingPunct="1">
              <a:lnSpc>
                <a:spcPts val="1800"/>
              </a:lnSpc>
              <a:spcBef>
                <a:spcPts val="0"/>
              </a:spcBef>
              <a:spcAft>
                <a:spcPts val="800"/>
              </a:spcAft>
              <a:buFont typeface="Lucida Grande"/>
              <a:buChar char="-"/>
              <a:defRPr sz="1600" kern="1200">
                <a:solidFill>
                  <a:schemeClr val="tx2"/>
                </a:solidFill>
                <a:latin typeface="Effra"/>
                <a:ea typeface="+mn-ea"/>
                <a:cs typeface="+mn-cs"/>
              </a:defRPr>
            </a:lvl7pPr>
            <a:lvl8pPr marL="4113428" indent="-274229" algn="l" defTabSz="548457" rtl="0" eaLnBrk="1" latinLnBrk="0" hangingPunct="1">
              <a:spcBef>
                <a:spcPct val="20000"/>
              </a:spcBef>
              <a:buFont typeface="Arial"/>
              <a:buChar char="•"/>
              <a:defRPr sz="2400" kern="1200">
                <a:solidFill>
                  <a:schemeClr val="tx1"/>
                </a:solidFill>
                <a:latin typeface="+mn-lt"/>
                <a:ea typeface="+mn-ea"/>
                <a:cs typeface="+mn-cs"/>
              </a:defRPr>
            </a:lvl8pPr>
            <a:lvl9pPr marL="4661886" indent="-274229" algn="l" defTabSz="548457" rtl="0" eaLnBrk="1" latinLnBrk="0" hangingPunct="1">
              <a:spcBef>
                <a:spcPct val="20000"/>
              </a:spcBef>
              <a:buFont typeface="Arial"/>
              <a:buChar char="•"/>
              <a:defRPr sz="2400" kern="1200">
                <a:solidFill>
                  <a:schemeClr val="tx1"/>
                </a:solidFill>
                <a:latin typeface="+mn-lt"/>
                <a:ea typeface="+mn-ea"/>
                <a:cs typeface="+mn-cs"/>
              </a:defRPr>
            </a:lvl9pPr>
          </a:lstStyle>
          <a:p>
            <a:pPr marL="0" marR="0" lvl="0" indent="0" algn="ctr" defTabSz="548457" rtl="0" eaLnBrk="1" fontAlgn="auto" latinLnBrk="0" hangingPunct="1">
              <a:lnSpc>
                <a:spcPct val="100000"/>
              </a:lnSpc>
              <a:spcBef>
                <a:spcPts val="0"/>
              </a:spcBef>
              <a:spcAft>
                <a:spcPts val="0"/>
              </a:spcAft>
              <a:buClrTx/>
              <a:buSzTx/>
              <a:buFont typeface="Wingdings" charset="2"/>
              <a:buNone/>
              <a:tabLst/>
              <a:defRPr/>
            </a:pPr>
            <a:r>
              <a:rPr kumimoji="0" lang="en-US" sz="1800" i="0" u="none" strike="noStrike" kern="1200" cap="none" spc="0" normalizeH="0" baseline="0" noProof="0" dirty="0">
                <a:ln>
                  <a:noFill/>
                </a:ln>
                <a:solidFill>
                  <a:srgbClr val="001E46"/>
                </a:solidFill>
                <a:effectLst/>
                <a:uLnTx/>
                <a:uFillTx/>
                <a:latin typeface="Arial" panose="020B0604020202020204" pitchFamily="34" charset="0"/>
                <a:cs typeface="Arial" panose="020B0604020202020204" pitchFamily="34" charset="0"/>
              </a:rPr>
              <a:t>Other</a:t>
            </a:r>
          </a:p>
          <a:p>
            <a:pPr marL="0" marR="0" lvl="0" indent="0" algn="ctr" defTabSz="548457" rtl="0" eaLnBrk="1" fontAlgn="auto" latinLnBrk="0" hangingPunct="1">
              <a:lnSpc>
                <a:spcPct val="100000"/>
              </a:lnSpc>
              <a:spcBef>
                <a:spcPts val="0"/>
              </a:spcBef>
              <a:spcAft>
                <a:spcPts val="0"/>
              </a:spcAft>
              <a:buClrTx/>
              <a:buSzTx/>
              <a:buFont typeface="Wingdings" charset="2"/>
              <a:buNone/>
              <a:tabLst/>
              <a:defRPr/>
            </a:pPr>
            <a:r>
              <a:rPr kumimoji="0" lang="en-US" sz="1800" i="0" u="none" strike="noStrike" kern="1200" cap="none" spc="0" normalizeH="0" baseline="0" noProof="0" dirty="0">
                <a:ln>
                  <a:noFill/>
                </a:ln>
                <a:solidFill>
                  <a:srgbClr val="001E46"/>
                </a:solidFill>
                <a:effectLst/>
                <a:uLnTx/>
                <a:uFillTx/>
                <a:latin typeface="Arial" panose="020B0604020202020204" pitchFamily="34" charset="0"/>
                <a:cs typeface="Arial" panose="020B0604020202020204" pitchFamily="34" charset="0"/>
              </a:rPr>
              <a:t>&lt; 1%</a:t>
            </a:r>
          </a:p>
        </p:txBody>
      </p:sp>
      <p:cxnSp>
        <p:nvCxnSpPr>
          <p:cNvPr id="28" name="Straight Connector 27">
            <a:extLst>
              <a:ext uri="{FF2B5EF4-FFF2-40B4-BE49-F238E27FC236}">
                <a16:creationId xmlns="" xmlns:a16="http://schemas.microsoft.com/office/drawing/2014/main" id="{2D9D73AF-5972-194F-897C-76C1EFF054E9}"/>
              </a:ext>
            </a:extLst>
          </p:cNvPr>
          <p:cNvCxnSpPr/>
          <p:nvPr/>
        </p:nvCxnSpPr>
        <p:spPr>
          <a:xfrm flipH="1">
            <a:off x="3485411" y="2153988"/>
            <a:ext cx="526817" cy="0"/>
          </a:xfrm>
          <a:prstGeom prst="line">
            <a:avLst/>
          </a:prstGeom>
          <a:ln w="12700" cap="sq">
            <a:solidFill>
              <a:schemeClr val="tx1"/>
            </a:solidFill>
            <a:round/>
          </a:ln>
          <a:effectLst/>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 xmlns:a16="http://schemas.microsoft.com/office/drawing/2014/main" id="{A2E9AE44-ABAD-8849-BB9E-D91A36FED12A}"/>
              </a:ext>
            </a:extLst>
          </p:cNvPr>
          <p:cNvCxnSpPr/>
          <p:nvPr/>
        </p:nvCxnSpPr>
        <p:spPr>
          <a:xfrm flipH="1">
            <a:off x="4073231" y="2153988"/>
            <a:ext cx="526818" cy="0"/>
          </a:xfrm>
          <a:prstGeom prst="line">
            <a:avLst/>
          </a:prstGeom>
          <a:ln w="12700" cap="sq">
            <a:solidFill>
              <a:schemeClr val="tx1"/>
            </a:solidFill>
            <a:round/>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 xmlns:a16="http://schemas.microsoft.com/office/drawing/2014/main" id="{ED5E0B0A-07C5-F844-B72F-5B923A2143AF}"/>
              </a:ext>
            </a:extLst>
          </p:cNvPr>
          <p:cNvCxnSpPr/>
          <p:nvPr/>
        </p:nvCxnSpPr>
        <p:spPr>
          <a:xfrm flipH="1">
            <a:off x="9865598" y="2158104"/>
            <a:ext cx="526817" cy="0"/>
          </a:xfrm>
          <a:prstGeom prst="line">
            <a:avLst/>
          </a:prstGeom>
          <a:ln w="12700" cap="sq">
            <a:solidFill>
              <a:schemeClr val="tx1"/>
            </a:solidFill>
            <a:round/>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 xmlns:a16="http://schemas.microsoft.com/office/drawing/2014/main" id="{0461FF63-7A1D-4A4F-ACB6-A71A5AE9AFAA}"/>
              </a:ext>
            </a:extLst>
          </p:cNvPr>
          <p:cNvCxnSpPr/>
          <p:nvPr/>
        </p:nvCxnSpPr>
        <p:spPr>
          <a:xfrm flipH="1">
            <a:off x="10692317" y="2158104"/>
            <a:ext cx="526818" cy="0"/>
          </a:xfrm>
          <a:prstGeom prst="line">
            <a:avLst/>
          </a:prstGeom>
          <a:ln w="12700" cap="sq">
            <a:solidFill>
              <a:schemeClr val="tx1"/>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69839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0035324D-9962-0F46-BF41-B3433BD4B7E0}"/>
              </a:ext>
            </a:extLst>
          </p:cNvPr>
          <p:cNvSpPr>
            <a:spLocks noGrp="1"/>
          </p:cNvSpPr>
          <p:nvPr>
            <p:ph type="sldNum" sz="quarter" idx="11"/>
          </p:nvPr>
        </p:nvSpPr>
        <p:spPr/>
        <p:txBody>
          <a:bodyPr/>
          <a:lstStyle/>
          <a:p>
            <a:fld id="{A3032E39-2DD7-6341-87B9-9AB98FE36691}" type="slidenum">
              <a:rPr lang="en-US" smtClean="0"/>
              <a:pPr/>
              <a:t>38</a:t>
            </a:fld>
            <a:endParaRPr lang="en-US" dirty="0"/>
          </a:p>
        </p:txBody>
      </p:sp>
      <p:sp>
        <p:nvSpPr>
          <p:cNvPr id="4" name="Title 3">
            <a:extLst>
              <a:ext uri="{FF2B5EF4-FFF2-40B4-BE49-F238E27FC236}">
                <a16:creationId xmlns="" xmlns:a16="http://schemas.microsoft.com/office/drawing/2014/main" id="{E1B49720-AC90-A241-9A87-1633B9969B8E}"/>
              </a:ext>
            </a:extLst>
          </p:cNvPr>
          <p:cNvSpPr>
            <a:spLocks noGrp="1"/>
          </p:cNvSpPr>
          <p:nvPr>
            <p:ph type="title"/>
          </p:nvPr>
        </p:nvSpPr>
        <p:spPr/>
        <p:txBody>
          <a:bodyPr/>
          <a:lstStyle/>
          <a:p>
            <a:r>
              <a:rPr lang="en-US" sz="2700" spc="-10" dirty="0">
                <a:latin typeface="Arial" panose="020B0604020202020204" pitchFamily="34" charset="0"/>
                <a:cs typeface="Arial" panose="020B0604020202020204" pitchFamily="34" charset="0"/>
              </a:rPr>
              <a:t>MAJOR COMPLICATIONS THROUGH 12 </a:t>
            </a:r>
            <a:r>
              <a:rPr lang="en-US" sz="2700" spc="-10" dirty="0" smtClean="0">
                <a:latin typeface="Arial" panose="020B0604020202020204" pitchFamily="34" charset="0"/>
                <a:cs typeface="Arial" panose="020B0604020202020204" pitchFamily="34" charset="0"/>
              </a:rPr>
              <a:t>MONTHS    </a:t>
            </a:r>
            <a:r>
              <a:rPr lang="en-US" sz="2400" spc="-10" dirty="0" smtClean="0">
                <a:solidFill>
                  <a:srgbClr val="FF0000"/>
                </a:solidFill>
                <a:latin typeface="Arial" panose="020B0604020202020204" pitchFamily="34" charset="0"/>
                <a:cs typeface="Arial" panose="020B0604020202020204" pitchFamily="34" charset="0"/>
              </a:rPr>
              <a:t>Heart Rhythm 2018</a:t>
            </a:r>
            <a:endParaRPr lang="en-US" sz="2400" dirty="0">
              <a:solidFill>
                <a:srgbClr val="FF0000"/>
              </a:solidFill>
              <a:latin typeface="Arial" panose="020B0604020202020204" pitchFamily="34" charset="0"/>
              <a:cs typeface="Arial" panose="020B0604020202020204" pitchFamily="34" charset="0"/>
            </a:endParaRPr>
          </a:p>
        </p:txBody>
      </p:sp>
      <p:graphicFrame>
        <p:nvGraphicFramePr>
          <p:cNvPr id="6" name="Content Placeholder 9">
            <a:extLst>
              <a:ext uri="{FF2B5EF4-FFF2-40B4-BE49-F238E27FC236}">
                <a16:creationId xmlns="" xmlns:a16="http://schemas.microsoft.com/office/drawing/2014/main" id="{B75547E7-BD89-1043-AC4A-4EF7D29CB15C}"/>
              </a:ext>
            </a:extLst>
          </p:cNvPr>
          <p:cNvGraphicFramePr>
            <a:graphicFrameLocks/>
          </p:cNvGraphicFramePr>
          <p:nvPr>
            <p:extLst>
              <p:ext uri="{D42A27DB-BD31-4B8C-83A1-F6EECF244321}">
                <p14:modId xmlns:p14="http://schemas.microsoft.com/office/powerpoint/2010/main" val="1227235807"/>
              </p:ext>
            </p:extLst>
          </p:nvPr>
        </p:nvGraphicFramePr>
        <p:xfrm>
          <a:off x="2297447" y="1770101"/>
          <a:ext cx="8433978" cy="4554200"/>
        </p:xfrm>
        <a:graphic>
          <a:graphicData uri="http://schemas.openxmlformats.org/drawingml/2006/chart">
            <c:chart xmlns:c="http://schemas.openxmlformats.org/drawingml/2006/chart" xmlns:r="http://schemas.openxmlformats.org/officeDocument/2006/relationships" r:id="rId2"/>
          </a:graphicData>
        </a:graphic>
      </p:graphicFrame>
      <p:sp>
        <p:nvSpPr>
          <p:cNvPr id="3" name="Έλλειψη 2"/>
          <p:cNvSpPr/>
          <p:nvPr/>
        </p:nvSpPr>
        <p:spPr>
          <a:xfrm>
            <a:off x="8611737" y="4367284"/>
            <a:ext cx="1023582" cy="709683"/>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solidFill>
                <a:srgbClr val="FF0000"/>
              </a:solidFill>
            </a:endParaRPr>
          </a:p>
        </p:txBody>
      </p:sp>
    </p:spTree>
    <p:extLst>
      <p:ext uri="{BB962C8B-B14F-4D97-AF65-F5344CB8AC3E}">
        <p14:creationId xmlns:p14="http://schemas.microsoft.com/office/powerpoint/2010/main" val="25294519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011680" y="368490"/>
            <a:ext cx="12618720" cy="1590676"/>
          </a:xfrm>
        </p:spPr>
        <p:txBody>
          <a:bodyPr/>
          <a:lstStyle/>
          <a:p>
            <a:r>
              <a:rPr lang="en-US" sz="4300" dirty="0">
                <a:solidFill>
                  <a:srgbClr val="FF0000"/>
                </a:solidFill>
              </a:rPr>
              <a:t>major complication rate: 2.7 </a:t>
            </a:r>
            <a:r>
              <a:rPr lang="en-US" sz="4300" dirty="0" smtClean="0">
                <a:solidFill>
                  <a:srgbClr val="FF0000"/>
                </a:solidFill>
              </a:rPr>
              <a:t>%</a:t>
            </a:r>
            <a:endParaRPr lang="en-US" sz="4300" dirty="0">
              <a:solidFill>
                <a:srgbClr val="FF0000"/>
              </a:solidFill>
            </a:endParaRPr>
          </a:p>
        </p:txBody>
      </p:sp>
      <p:pic>
        <p:nvPicPr>
          <p:cNvPr id="3174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095500" y="1097280"/>
            <a:ext cx="9686926" cy="5250180"/>
          </a:xfrm>
          <a:noFill/>
        </p:spPr>
      </p:pic>
      <p:sp>
        <p:nvSpPr>
          <p:cNvPr id="31749" name="Rectangle 5"/>
          <p:cNvSpPr>
            <a:spLocks noChangeArrowheads="1"/>
          </p:cNvSpPr>
          <p:nvPr/>
        </p:nvSpPr>
        <p:spPr bwMode="auto">
          <a:xfrm>
            <a:off x="1367790" y="6169443"/>
            <a:ext cx="12407266" cy="1773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r>
              <a:rPr lang="en-US" dirty="0">
                <a:solidFill>
                  <a:schemeClr val="bg1"/>
                </a:solidFill>
              </a:rPr>
              <a:t> </a:t>
            </a:r>
            <a:r>
              <a:rPr lang="en-US" sz="2900" dirty="0">
                <a:solidFill>
                  <a:srgbClr val="FF0000"/>
                </a:solidFill>
              </a:rPr>
              <a:t>The risk of major  complications for </a:t>
            </a:r>
            <a:r>
              <a:rPr lang="en-US" sz="2900" dirty="0" err="1">
                <a:solidFill>
                  <a:srgbClr val="FF0000"/>
                </a:solidFill>
              </a:rPr>
              <a:t>Micra</a:t>
            </a:r>
            <a:r>
              <a:rPr lang="en-US" sz="2900" dirty="0">
                <a:solidFill>
                  <a:srgbClr val="FF0000"/>
                </a:solidFill>
              </a:rPr>
              <a:t> PAR (Post </a:t>
            </a:r>
            <a:r>
              <a:rPr lang="el-GR" sz="2900" dirty="0">
                <a:solidFill>
                  <a:srgbClr val="FF0000"/>
                </a:solidFill>
              </a:rPr>
              <a:t> </a:t>
            </a:r>
            <a:r>
              <a:rPr lang="en-US" sz="2900" dirty="0">
                <a:solidFill>
                  <a:srgbClr val="FF0000"/>
                </a:solidFill>
              </a:rPr>
              <a:t>Approval Registry) </a:t>
            </a:r>
            <a:r>
              <a:rPr lang="en-US" sz="2900" dirty="0" err="1">
                <a:solidFill>
                  <a:srgbClr val="FF0000"/>
                </a:solidFill>
              </a:rPr>
              <a:t>pts</a:t>
            </a:r>
            <a:r>
              <a:rPr lang="en-US" sz="2900" dirty="0">
                <a:solidFill>
                  <a:srgbClr val="FF0000"/>
                </a:solidFill>
              </a:rPr>
              <a:t> was 63% lower  compared  with </a:t>
            </a:r>
            <a:r>
              <a:rPr lang="en-US" sz="2900" dirty="0" err="1">
                <a:solidFill>
                  <a:srgbClr val="FF0000"/>
                </a:solidFill>
              </a:rPr>
              <a:t>transvenous</a:t>
            </a:r>
            <a:r>
              <a:rPr lang="en-US" sz="2900" dirty="0">
                <a:solidFill>
                  <a:srgbClr val="FF0000"/>
                </a:solidFill>
              </a:rPr>
              <a:t> pacemakers through 12 months  F/U</a:t>
            </a:r>
          </a:p>
          <a:p>
            <a:endParaRPr lang="en-US" dirty="0">
              <a:solidFill>
                <a:schemeClr val="bg1"/>
              </a:solidFill>
            </a:endParaRPr>
          </a:p>
        </p:txBody>
      </p:sp>
      <p:sp>
        <p:nvSpPr>
          <p:cNvPr id="2" name="Ορθογώνιο 1"/>
          <p:cNvSpPr/>
          <p:nvPr/>
        </p:nvSpPr>
        <p:spPr>
          <a:xfrm>
            <a:off x="10279596" y="3917924"/>
            <a:ext cx="923651" cy="400110"/>
          </a:xfrm>
          <a:prstGeom prst="rect">
            <a:avLst/>
          </a:prstGeom>
        </p:spPr>
        <p:txBody>
          <a:bodyPr wrap="none">
            <a:spAutoFit/>
          </a:bodyPr>
          <a:lstStyle/>
          <a:p>
            <a:r>
              <a:rPr lang="en-US" sz="2000" b="1" kern="0" dirty="0" err="1" smtClean="0">
                <a:solidFill>
                  <a:srgbClr val="FF0000"/>
                </a:solidFill>
                <a:latin typeface="Arial" panose="020B0604020202020204" pitchFamily="34" charset="0"/>
                <a:cs typeface="Arial" panose="020B0604020202020204" pitchFamily="34" charset="0"/>
              </a:rPr>
              <a:t>Micra</a:t>
            </a:r>
            <a:r>
              <a:rPr lang="en-US" sz="2000" b="1" kern="0" dirty="0" smtClean="0">
                <a:solidFill>
                  <a:srgbClr val="FF0000"/>
                </a:solidFill>
                <a:latin typeface="Arial" panose="020B0604020202020204" pitchFamily="34" charset="0"/>
                <a:cs typeface="Arial" panose="020B0604020202020204" pitchFamily="34" charset="0"/>
              </a:rPr>
              <a:t> </a:t>
            </a:r>
            <a:endParaRPr lang="el-GR" dirty="0">
              <a:solidFill>
                <a:srgbClr val="FF0000"/>
              </a:solidFill>
            </a:endParaRPr>
          </a:p>
        </p:txBody>
      </p:sp>
      <p:sp>
        <p:nvSpPr>
          <p:cNvPr id="3" name="Ορθογώνιο 2"/>
          <p:cNvSpPr/>
          <p:nvPr/>
        </p:nvSpPr>
        <p:spPr>
          <a:xfrm>
            <a:off x="9645509" y="2164351"/>
            <a:ext cx="1954189" cy="461665"/>
          </a:xfrm>
          <a:prstGeom prst="rect">
            <a:avLst/>
          </a:prstGeom>
        </p:spPr>
        <p:txBody>
          <a:bodyPr wrap="none">
            <a:spAutoFit/>
          </a:bodyPr>
          <a:lstStyle/>
          <a:p>
            <a:r>
              <a:rPr lang="en-US" sz="2400" dirty="0" err="1" smtClean="0">
                <a:solidFill>
                  <a:srgbClr val="FF0000"/>
                </a:solidFill>
              </a:rPr>
              <a:t>Transvenous</a:t>
            </a:r>
            <a:endParaRPr lang="el-GR" dirty="0"/>
          </a:p>
        </p:txBody>
      </p:sp>
    </p:spTree>
    <p:extLst>
      <p:ext uri="{BB962C8B-B14F-4D97-AF65-F5344CB8AC3E}">
        <p14:creationId xmlns:p14="http://schemas.microsoft.com/office/powerpoint/2010/main" val="4046693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en-US" smtClean="0"/>
          </a:p>
        </p:txBody>
      </p:sp>
      <p:pic>
        <p:nvPicPr>
          <p:cNvPr id="7171" name="Picture 2" descr="C:\Documents and Settings\stelios\Επιφάνεια εργασίας\Τα έγγραφά μου\LEADLESS PM\20190523_13503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07746" y="601981"/>
            <a:ext cx="5221604" cy="6960870"/>
          </a:xfrm>
          <a:noFill/>
        </p:spPr>
      </p:pic>
      <p:pic>
        <p:nvPicPr>
          <p:cNvPr id="7172" name="Picture 3" descr="C:\Documents and Settings\stelios\Επιφάνεια εργασίας\Τα έγγραφά μου\LEADLESS PM\20190620_10035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6616" y="826771"/>
            <a:ext cx="7423784" cy="681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8057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20730A4D-2E05-784E-B6FF-77A9F8816223}"/>
              </a:ext>
            </a:extLst>
          </p:cNvPr>
          <p:cNvSpPr>
            <a:spLocks noGrp="1"/>
          </p:cNvSpPr>
          <p:nvPr>
            <p:ph type="sldNum" sz="quarter" idx="11"/>
          </p:nvPr>
        </p:nvSpPr>
        <p:spPr/>
        <p:txBody>
          <a:bodyPr/>
          <a:lstStyle/>
          <a:p>
            <a:fld id="{A3032E39-2DD7-6341-87B9-9AB98FE36691}" type="slidenum">
              <a:rPr lang="en-US" smtClean="0"/>
              <a:pPr/>
              <a:t>40</a:t>
            </a:fld>
            <a:endParaRPr lang="en-US" dirty="0"/>
          </a:p>
        </p:txBody>
      </p:sp>
      <p:sp>
        <p:nvSpPr>
          <p:cNvPr id="4" name="Title 3">
            <a:extLst>
              <a:ext uri="{FF2B5EF4-FFF2-40B4-BE49-F238E27FC236}">
                <a16:creationId xmlns="" xmlns:a16="http://schemas.microsoft.com/office/drawing/2014/main" id="{7727A1D5-A80D-4D4A-9846-0BE026E58799}"/>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Micra</a:t>
            </a:r>
            <a:r>
              <a:rPr lang="en-US" sz="2700" baseline="30000" dirty="0">
                <a:solidFill>
                  <a:srgbClr val="FF0000"/>
                </a:solidFill>
                <a:latin typeface="Arial" panose="020B0604020202020204" pitchFamily="34" charset="0"/>
                <a:cs typeface="Arial" panose="020B0604020202020204" pitchFamily="34" charset="0"/>
              </a:rPr>
              <a:t>™</a:t>
            </a:r>
            <a:r>
              <a:rPr lang="en-US" sz="2700" dirty="0">
                <a:solidFill>
                  <a:srgbClr val="FF0000"/>
                </a:solidFill>
                <a:latin typeface="Arial" panose="020B0604020202020204" pitchFamily="34" charset="0"/>
                <a:cs typeface="Arial" panose="020B0604020202020204" pitchFamily="34" charset="0"/>
              </a:rPr>
              <a:t> VR major complications (N = 726)</a:t>
            </a:r>
            <a:r>
              <a:rPr lang="en-US" sz="2700" baseline="30000" dirty="0">
                <a:solidFill>
                  <a:srgbClr val="FF0000"/>
                </a:solidFill>
                <a:latin typeface="Arial" panose="020B0604020202020204" pitchFamily="34" charset="0"/>
                <a:cs typeface="Arial" panose="020B0604020202020204" pitchFamily="34" charset="0"/>
              </a:rPr>
              <a:t>13</a:t>
            </a:r>
            <a:endParaRPr lang="en-US" sz="2700" dirty="0">
              <a:solidFill>
                <a:srgbClr val="FF0000"/>
              </a:solidFill>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 xmlns:a16="http://schemas.microsoft.com/office/drawing/2014/main" id="{9A19172A-5EA0-824E-AE7C-7E8C214FA4F9}"/>
              </a:ext>
            </a:extLst>
          </p:cNvPr>
          <p:cNvGraphicFramePr>
            <a:graphicFrameLocks noGrp="1"/>
          </p:cNvGraphicFramePr>
          <p:nvPr>
            <p:extLst>
              <p:ext uri="{D42A27DB-BD31-4B8C-83A1-F6EECF244321}">
                <p14:modId xmlns:p14="http://schemas.microsoft.com/office/powerpoint/2010/main" val="605505964"/>
              </p:ext>
            </p:extLst>
          </p:nvPr>
        </p:nvGraphicFramePr>
        <p:xfrm>
          <a:off x="2082522" y="1044249"/>
          <a:ext cx="10651124" cy="5813506"/>
        </p:xfrm>
        <a:graphic>
          <a:graphicData uri="http://schemas.openxmlformats.org/drawingml/2006/table">
            <a:tbl>
              <a:tblPr/>
              <a:tblGrid>
                <a:gridCol w="3817185">
                  <a:extLst>
                    <a:ext uri="{9D8B030D-6E8A-4147-A177-3AD203B41FA5}">
                      <a16:colId xmlns="" xmlns:a16="http://schemas.microsoft.com/office/drawing/2014/main" val="20000"/>
                    </a:ext>
                  </a:extLst>
                </a:gridCol>
                <a:gridCol w="1628274">
                  <a:extLst>
                    <a:ext uri="{9D8B030D-6E8A-4147-A177-3AD203B41FA5}">
                      <a16:colId xmlns="" xmlns:a16="http://schemas.microsoft.com/office/drawing/2014/main" val="20001"/>
                    </a:ext>
                  </a:extLst>
                </a:gridCol>
                <a:gridCol w="1628274">
                  <a:extLst>
                    <a:ext uri="{9D8B030D-6E8A-4147-A177-3AD203B41FA5}">
                      <a16:colId xmlns="" xmlns:a16="http://schemas.microsoft.com/office/drawing/2014/main" val="20002"/>
                    </a:ext>
                  </a:extLst>
                </a:gridCol>
                <a:gridCol w="1628274">
                  <a:extLst>
                    <a:ext uri="{9D8B030D-6E8A-4147-A177-3AD203B41FA5}">
                      <a16:colId xmlns="" xmlns:a16="http://schemas.microsoft.com/office/drawing/2014/main" val="20003"/>
                    </a:ext>
                  </a:extLst>
                </a:gridCol>
                <a:gridCol w="1949117">
                  <a:extLst>
                    <a:ext uri="{9D8B030D-6E8A-4147-A177-3AD203B41FA5}">
                      <a16:colId xmlns="" xmlns:a16="http://schemas.microsoft.com/office/drawing/2014/main" val="20004"/>
                    </a:ext>
                  </a:extLst>
                </a:gridCol>
              </a:tblGrid>
              <a:tr h="645946">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indent="0" algn="l" defTabSz="914400" rtl="0" eaLnBrk="1" fontAlgn="auto" latinLnBrk="0" hangingPunct="1">
                        <a:lnSpc>
                          <a:spcPct val="90000"/>
                        </a:lnSpc>
                        <a:spcBef>
                          <a:spcPts val="0"/>
                        </a:spcBef>
                        <a:spcAft>
                          <a:spcPts val="0"/>
                        </a:spcAft>
                        <a:buClrTx/>
                        <a:buSzTx/>
                        <a:buFontTx/>
                        <a:buNone/>
                        <a:tabLst/>
                        <a:defRPr/>
                      </a:pPr>
                      <a:endParaRPr lang="en-US" sz="1800" b="1" dirty="0">
                        <a:solidFill>
                          <a:schemeClr val="tx1"/>
                        </a:solidFill>
                        <a:effectLst/>
                        <a:latin typeface="Arial" panose="020B0604020202020204" pitchFamily="34" charset="0"/>
                        <a:ea typeface="Calibri"/>
                        <a:cs typeface="Arial" panose="020B0604020202020204" pitchFamily="34" charset="0"/>
                      </a:endParaRPr>
                    </a:p>
                  </a:txBody>
                  <a:tcPr marL="219456" marR="36305" marT="32918" marB="32918" anchor="b">
                    <a:lnL w="12700" cmpd="sng">
                      <a:noFill/>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1" dirty="0">
                          <a:solidFill>
                            <a:schemeClr val="bg1"/>
                          </a:solidFill>
                          <a:effectLst/>
                          <a:latin typeface="Arial" panose="020B0604020202020204" pitchFamily="34" charset="0"/>
                          <a:cs typeface="Arial" panose="020B0604020202020204" pitchFamily="34" charset="0"/>
                        </a:rPr>
                        <a:t>Within </a:t>
                      </a:r>
                      <a:br>
                        <a:rPr lang="en-US" sz="1600" b="1" dirty="0">
                          <a:solidFill>
                            <a:schemeClr val="bg1"/>
                          </a:solidFill>
                          <a:effectLst/>
                          <a:latin typeface="Arial" panose="020B0604020202020204" pitchFamily="34" charset="0"/>
                          <a:cs typeface="Arial" panose="020B0604020202020204" pitchFamily="34" charset="0"/>
                        </a:rPr>
                      </a:br>
                      <a:r>
                        <a:rPr lang="en-US" sz="1600" b="1" dirty="0">
                          <a:solidFill>
                            <a:schemeClr val="bg1"/>
                          </a:solidFill>
                          <a:effectLst/>
                          <a:latin typeface="Arial" panose="020B0604020202020204" pitchFamily="34" charset="0"/>
                          <a:cs typeface="Arial" panose="020B0604020202020204" pitchFamily="34" charset="0"/>
                        </a:rPr>
                        <a:t>30 days</a:t>
                      </a:r>
                      <a:endParaRPr lang="en-US" sz="1600" b="1" dirty="0">
                        <a:solidFill>
                          <a:schemeClr val="bg1"/>
                        </a:solidFill>
                        <a:effectLst/>
                        <a:latin typeface="Arial" panose="020B0604020202020204" pitchFamily="34" charset="0"/>
                        <a:ea typeface="Calibri"/>
                        <a:cs typeface="Arial" panose="020B0604020202020204" pitchFamily="34" charset="0"/>
                      </a:endParaRPr>
                    </a:p>
                  </a:txBody>
                  <a:tcPr marL="0" marR="0" marT="32918" marB="329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1" dirty="0">
                          <a:solidFill>
                            <a:schemeClr val="bg1"/>
                          </a:solidFill>
                          <a:effectLst/>
                          <a:latin typeface="Arial" panose="020B0604020202020204" pitchFamily="34" charset="0"/>
                          <a:cs typeface="Arial" panose="020B0604020202020204" pitchFamily="34" charset="0"/>
                        </a:rPr>
                        <a:t>30 days</a:t>
                      </a:r>
                      <a:r>
                        <a:rPr lang="en-US" sz="1600" b="1" baseline="0" dirty="0">
                          <a:solidFill>
                            <a:schemeClr val="bg1"/>
                          </a:solidFill>
                          <a:effectLst/>
                          <a:latin typeface="Arial" panose="020B0604020202020204" pitchFamily="34" charset="0"/>
                          <a:cs typeface="Arial" panose="020B0604020202020204" pitchFamily="34" charset="0"/>
                        </a:rPr>
                        <a:t>– </a:t>
                      </a:r>
                      <a:br>
                        <a:rPr lang="en-US" sz="1600" b="1" baseline="0" dirty="0">
                          <a:solidFill>
                            <a:schemeClr val="bg1"/>
                          </a:solidFill>
                          <a:effectLst/>
                          <a:latin typeface="Arial" panose="020B0604020202020204" pitchFamily="34" charset="0"/>
                          <a:cs typeface="Arial" panose="020B0604020202020204" pitchFamily="34" charset="0"/>
                        </a:rPr>
                      </a:br>
                      <a:r>
                        <a:rPr lang="en-US" sz="1600" b="1" baseline="0" dirty="0">
                          <a:solidFill>
                            <a:schemeClr val="bg1"/>
                          </a:solidFill>
                          <a:effectLst/>
                          <a:latin typeface="Arial" panose="020B0604020202020204" pitchFamily="34" charset="0"/>
                          <a:cs typeface="Arial" panose="020B0604020202020204" pitchFamily="34" charset="0"/>
                        </a:rPr>
                        <a:t>6 months</a:t>
                      </a:r>
                      <a:endParaRPr lang="en-US" sz="1600" b="1" dirty="0">
                        <a:solidFill>
                          <a:schemeClr val="bg1"/>
                        </a:solidFill>
                        <a:effectLst/>
                        <a:latin typeface="Arial" panose="020B0604020202020204" pitchFamily="34" charset="0"/>
                        <a:ea typeface="Calibri"/>
                        <a:cs typeface="Arial" panose="020B0604020202020204" pitchFamily="34" charset="0"/>
                      </a:endParaRPr>
                    </a:p>
                  </a:txBody>
                  <a:tcPr marL="0" marR="0" marT="32918" marB="329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1" dirty="0">
                          <a:solidFill>
                            <a:schemeClr val="bg1"/>
                          </a:solidFill>
                          <a:effectLst/>
                          <a:latin typeface="Arial" panose="020B0604020202020204" pitchFamily="34" charset="0"/>
                          <a:ea typeface="Calibri"/>
                          <a:cs typeface="Arial" panose="020B0604020202020204" pitchFamily="34" charset="0"/>
                        </a:rPr>
                        <a:t>&gt; 6 months</a:t>
                      </a:r>
                    </a:p>
                  </a:txBody>
                  <a:tcPr marL="0" marR="0" marT="32918" marB="329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4B87"/>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1600" b="1" dirty="0">
                          <a:solidFill>
                            <a:schemeClr val="bg1"/>
                          </a:solidFill>
                          <a:effectLst/>
                          <a:latin typeface="Arial" panose="020B0604020202020204" pitchFamily="34" charset="0"/>
                          <a:cs typeface="Arial" panose="020B0604020202020204" pitchFamily="34" charset="0"/>
                        </a:rPr>
                        <a:t>Events</a:t>
                      </a:r>
                    </a:p>
                    <a:p>
                      <a:pPr marL="0" marR="0" indent="0" algn="ctr" defTabSz="914400" rtl="0" eaLnBrk="1" fontAlgn="auto" latinLnBrk="0" hangingPunct="1">
                        <a:lnSpc>
                          <a:spcPct val="90000"/>
                        </a:lnSpc>
                        <a:spcBef>
                          <a:spcPts val="0"/>
                        </a:spcBef>
                        <a:spcAft>
                          <a:spcPts val="0"/>
                        </a:spcAft>
                        <a:buClrTx/>
                        <a:buSzTx/>
                        <a:buFontTx/>
                        <a:buNone/>
                        <a:tabLst/>
                        <a:defRPr/>
                      </a:pPr>
                      <a:r>
                        <a:rPr lang="en-US" sz="1600" b="1" dirty="0">
                          <a:solidFill>
                            <a:schemeClr val="bg1"/>
                          </a:solidFill>
                          <a:effectLst/>
                          <a:latin typeface="Arial" panose="020B0604020202020204" pitchFamily="34" charset="0"/>
                          <a:cs typeface="Arial" panose="020B0604020202020204" pitchFamily="34" charset="0"/>
                        </a:rPr>
                        <a:t>(patients, %)</a:t>
                      </a:r>
                      <a:endParaRPr lang="en-US" sz="1600" b="1" dirty="0">
                        <a:solidFill>
                          <a:schemeClr val="bg1"/>
                        </a:solidFill>
                        <a:effectLst/>
                        <a:latin typeface="Arial" panose="020B0604020202020204" pitchFamily="34" charset="0"/>
                        <a:ea typeface="Calibri"/>
                        <a:cs typeface="Arial" panose="020B0604020202020204" pitchFamily="34" charset="0"/>
                      </a:endParaRPr>
                    </a:p>
                  </a:txBody>
                  <a:tcPr marL="0" marR="0" marT="32918" marB="32918" anchor="ctr">
                    <a:lnL w="12700" cap="flat" cmpd="sng" algn="ctr">
                      <a:solidFill>
                        <a:schemeClr val="bg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4B87"/>
                    </a:solidFill>
                  </a:tcPr>
                </a:tc>
                <a:extLst>
                  <a:ext uri="{0D108BD9-81ED-4DB2-BD59-A6C34878D82A}">
                    <a16:rowId xmlns="" xmlns:a16="http://schemas.microsoft.com/office/drawing/2014/main" val="10000"/>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1" dirty="0">
                          <a:solidFill>
                            <a:schemeClr val="tx1"/>
                          </a:solidFill>
                          <a:effectLst/>
                          <a:latin typeface="Arial" panose="020B0604020202020204" pitchFamily="34" charset="0"/>
                          <a:cs typeface="Arial" panose="020B0604020202020204" pitchFamily="34" charset="0"/>
                        </a:rPr>
                        <a:t>Total</a:t>
                      </a:r>
                    </a:p>
                  </a:txBody>
                  <a:tcPr marL="0" marR="36305" marT="32918" marB="32918" anchor="ctr">
                    <a:lnL w="12700" cap="flat" cmpd="sng" algn="ctr">
                      <a:solidFill>
                        <a:schemeClr val="accent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1" dirty="0">
                          <a:solidFill>
                            <a:schemeClr val="tx1"/>
                          </a:solidFill>
                          <a:effectLst/>
                          <a:latin typeface="Arial" panose="020B0604020202020204" pitchFamily="34" charset="0"/>
                          <a:ea typeface="+mn-ea"/>
                          <a:cs typeface="Arial" panose="020B0604020202020204" pitchFamily="34" charset="0"/>
                        </a:rPr>
                        <a:t>24</a:t>
                      </a:r>
                      <a:endParaRPr lang="en-US" sz="1600" b="1"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1" dirty="0">
                          <a:solidFill>
                            <a:schemeClr val="tx1"/>
                          </a:solidFill>
                          <a:effectLst/>
                          <a:latin typeface="Arial" panose="020B0604020202020204" pitchFamily="34" charset="0"/>
                          <a:ea typeface="Calibri"/>
                          <a:cs typeface="Arial" panose="020B0604020202020204" pitchFamily="34" charset="0"/>
                        </a:rPr>
                        <a:t>6</a:t>
                      </a:r>
                    </a:p>
                  </a:txBody>
                  <a:tcPr marL="36305" marR="36305" marT="32918" marB="329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1" dirty="0">
                          <a:solidFill>
                            <a:schemeClr val="tx1"/>
                          </a:solidFill>
                          <a:effectLst/>
                          <a:latin typeface="Arial" panose="020B0604020202020204" pitchFamily="34" charset="0"/>
                          <a:ea typeface="Calibri"/>
                          <a:cs typeface="Arial" panose="020B0604020202020204" pitchFamily="34" charset="0"/>
                        </a:rPr>
                        <a:t>2</a:t>
                      </a:r>
                    </a:p>
                  </a:txBody>
                  <a:tcPr marL="36305" marR="36305" marT="32918" marB="329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1" dirty="0">
                          <a:solidFill>
                            <a:schemeClr val="tx1"/>
                          </a:solidFill>
                          <a:effectLst/>
                          <a:latin typeface="Arial" panose="020B0604020202020204" pitchFamily="34" charset="0"/>
                          <a:cs typeface="Arial" panose="020B0604020202020204" pitchFamily="34" charset="0"/>
                        </a:rPr>
                        <a:t>32 (29, 4.0%)</a:t>
                      </a:r>
                      <a:endParaRPr lang="en-US" sz="1600" b="1"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bg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 xmlns:a16="http://schemas.microsoft.com/office/drawing/2014/main" val="10001"/>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rgbClr val="FF0000"/>
                          </a:solidFill>
                          <a:effectLst/>
                          <a:latin typeface="Arial" panose="020B0604020202020204" pitchFamily="34" charset="0"/>
                          <a:cs typeface="Arial" panose="020B0604020202020204" pitchFamily="34" charset="0"/>
                        </a:rPr>
                        <a:t>Cardiac Perforation</a:t>
                      </a:r>
                      <a:r>
                        <a:rPr lang="en-US" sz="1600" b="0" i="0" baseline="0" dirty="0">
                          <a:solidFill>
                            <a:srgbClr val="FF0000"/>
                          </a:solidFill>
                          <a:effectLst/>
                          <a:latin typeface="Arial" panose="020B0604020202020204" pitchFamily="34" charset="0"/>
                          <a:cs typeface="Arial" panose="020B0604020202020204" pitchFamily="34" charset="0"/>
                        </a:rPr>
                        <a:t>/Effusion</a:t>
                      </a:r>
                      <a:endParaRPr lang="en-US" sz="1600" b="0" i="0" dirty="0">
                        <a:solidFill>
                          <a:srgbClr val="FF0000"/>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10</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1</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11 (11, 1.5%)</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2"/>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rgbClr val="FF0000"/>
                          </a:solidFill>
                          <a:effectLst/>
                          <a:latin typeface="Arial" panose="020B0604020202020204" pitchFamily="34" charset="0"/>
                          <a:cs typeface="Arial" panose="020B0604020202020204" pitchFamily="34" charset="0"/>
                        </a:rPr>
                        <a:t>AV Fistula/</a:t>
                      </a:r>
                      <a:r>
                        <a:rPr lang="en-US" sz="1600" b="0" i="0" dirty="0" err="1">
                          <a:solidFill>
                            <a:srgbClr val="FF0000"/>
                          </a:solidFill>
                          <a:effectLst/>
                          <a:latin typeface="Arial" panose="020B0604020202020204" pitchFamily="34" charset="0"/>
                          <a:cs typeface="Arial" panose="020B0604020202020204" pitchFamily="34" charset="0"/>
                        </a:rPr>
                        <a:t>Pseudoaneurysm</a:t>
                      </a:r>
                      <a:endParaRPr lang="en-US" sz="1600" b="0" i="0" dirty="0">
                        <a:solidFill>
                          <a:srgbClr val="FF0000"/>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5</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5 (5, 0.7%)</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 xmlns:a16="http://schemas.microsoft.com/office/drawing/2014/main" val="10003"/>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rgbClr val="FF0000"/>
                          </a:solidFill>
                          <a:effectLst/>
                          <a:latin typeface="Arial" panose="020B0604020202020204" pitchFamily="34" charset="0"/>
                          <a:cs typeface="Arial" panose="020B0604020202020204" pitchFamily="34" charset="0"/>
                        </a:rPr>
                        <a:t>Cardiac Failure</a:t>
                      </a:r>
                      <a:endParaRPr lang="en-US" sz="1600" b="0" i="0" dirty="0">
                        <a:solidFill>
                          <a:srgbClr val="FF0000"/>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mn-ea"/>
                          <a:cs typeface="Arial" panose="020B0604020202020204" pitchFamily="34" charset="0"/>
                        </a:rPr>
                        <a:t>0</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4</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2</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6 (6, 0.8%)</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4"/>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rgbClr val="FF0000"/>
                          </a:solidFill>
                          <a:effectLst/>
                          <a:latin typeface="Arial" panose="020B0604020202020204" pitchFamily="34" charset="0"/>
                          <a:cs typeface="Arial" panose="020B0604020202020204" pitchFamily="34" charset="0"/>
                        </a:rPr>
                        <a:t>Elevated Thresholds</a:t>
                      </a:r>
                      <a:endParaRPr lang="en-US" sz="1600" b="0" i="0" dirty="0">
                        <a:solidFill>
                          <a:srgbClr val="FF0000"/>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2</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2 (2,</a:t>
                      </a:r>
                      <a:r>
                        <a:rPr lang="en-US" sz="1600" b="0" baseline="0" dirty="0">
                          <a:solidFill>
                            <a:schemeClr val="tx1"/>
                          </a:solidFill>
                          <a:effectLst/>
                          <a:latin typeface="Arial" panose="020B0604020202020204" pitchFamily="34" charset="0"/>
                          <a:cs typeface="Arial" panose="020B0604020202020204" pitchFamily="34" charset="0"/>
                        </a:rPr>
                        <a:t> </a:t>
                      </a:r>
                      <a:r>
                        <a:rPr lang="en-US" sz="1600" b="0" dirty="0">
                          <a:solidFill>
                            <a:schemeClr val="tx1"/>
                          </a:solidFill>
                          <a:effectLst/>
                          <a:latin typeface="Arial" panose="020B0604020202020204" pitchFamily="34" charset="0"/>
                          <a:cs typeface="Arial" panose="020B0604020202020204" pitchFamily="34" charset="0"/>
                        </a:rPr>
                        <a:t>0.3%)</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 xmlns:a16="http://schemas.microsoft.com/office/drawing/2014/main" val="10005"/>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chemeClr val="tx1"/>
                          </a:solidFill>
                          <a:effectLst/>
                          <a:latin typeface="Arial" panose="020B0604020202020204" pitchFamily="34" charset="0"/>
                          <a:cs typeface="Arial" panose="020B0604020202020204" pitchFamily="34" charset="0"/>
                        </a:rPr>
                        <a:t>Pacemaker Syndrome</a:t>
                      </a:r>
                      <a:endParaRPr lang="en-US" sz="1600" b="0" i="0" dirty="0">
                        <a:solidFill>
                          <a:schemeClr val="tx1"/>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mn-ea"/>
                          <a:cs typeface="Arial" panose="020B0604020202020204" pitchFamily="34" charset="0"/>
                        </a:rPr>
                        <a:t>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1</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2 (2, 0.3%)</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6"/>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chemeClr val="tx1"/>
                          </a:solidFill>
                          <a:effectLst/>
                          <a:latin typeface="Arial" panose="020B0604020202020204" pitchFamily="34" charset="0"/>
                          <a:cs typeface="Arial" panose="020B0604020202020204" pitchFamily="34" charset="0"/>
                        </a:rPr>
                        <a:t>Acute MI</a:t>
                      </a:r>
                      <a:endParaRPr lang="en-US" sz="1600" b="0" i="0" dirty="0">
                        <a:solidFill>
                          <a:schemeClr val="tx1"/>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 (1, 0.1%)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 xmlns:a16="http://schemas.microsoft.com/office/drawing/2014/main" val="10007"/>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chemeClr val="tx1"/>
                          </a:solidFill>
                          <a:effectLst/>
                          <a:latin typeface="Arial" panose="020B0604020202020204" pitchFamily="34" charset="0"/>
                          <a:cs typeface="Arial" panose="020B0604020202020204" pitchFamily="34" charset="0"/>
                        </a:rPr>
                        <a:t>Deep Vein</a:t>
                      </a:r>
                      <a:r>
                        <a:rPr lang="en-US" sz="1600" b="0" i="0" baseline="0" dirty="0">
                          <a:solidFill>
                            <a:schemeClr val="tx1"/>
                          </a:solidFill>
                          <a:effectLst/>
                          <a:latin typeface="Arial" panose="020B0604020202020204" pitchFamily="34" charset="0"/>
                          <a:cs typeface="Arial" panose="020B0604020202020204" pitchFamily="34" charset="0"/>
                        </a:rPr>
                        <a:t> Thrombosis</a:t>
                      </a:r>
                      <a:endParaRPr lang="en-US" sz="1600" b="0" i="0" dirty="0">
                        <a:solidFill>
                          <a:schemeClr val="tx1"/>
                        </a:solidFill>
                        <a:effectLst/>
                        <a:latin typeface="Arial" panose="020B0604020202020204" pitchFamily="34" charset="0"/>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 (1, 0.1%)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8"/>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chemeClr val="tx1"/>
                          </a:solidFill>
                          <a:effectLst/>
                          <a:latin typeface="Arial" panose="020B0604020202020204" pitchFamily="34" charset="0"/>
                          <a:cs typeface="Arial" panose="020B0604020202020204" pitchFamily="34" charset="0"/>
                        </a:rPr>
                        <a:t>Metabolic Acidosis</a:t>
                      </a:r>
                      <a:endParaRPr lang="en-US" sz="1600" b="0" i="0" dirty="0">
                        <a:solidFill>
                          <a:schemeClr val="tx1"/>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 (1, 0.1%)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 xmlns:a16="http://schemas.microsoft.com/office/drawing/2014/main" val="10009"/>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err="1">
                          <a:solidFill>
                            <a:schemeClr val="tx1"/>
                          </a:solidFill>
                          <a:effectLst/>
                          <a:latin typeface="Arial" panose="020B0604020202020204" pitchFamily="34" charset="0"/>
                          <a:cs typeface="Arial" panose="020B0604020202020204" pitchFamily="34" charset="0"/>
                        </a:rPr>
                        <a:t>Presyncope</a:t>
                      </a:r>
                      <a:endParaRPr lang="en-US" sz="1600" b="0" i="0" dirty="0">
                        <a:solidFill>
                          <a:schemeClr val="tx1"/>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 (1, 0.1%)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10"/>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chemeClr val="tx1"/>
                          </a:solidFill>
                          <a:effectLst/>
                          <a:latin typeface="Arial" panose="020B0604020202020204" pitchFamily="34" charset="0"/>
                          <a:cs typeface="Arial" panose="020B0604020202020204" pitchFamily="34" charset="0"/>
                        </a:rPr>
                        <a:t>Pulmonary Embolism</a:t>
                      </a:r>
                      <a:endParaRPr lang="en-US" sz="1600" b="0" i="0" dirty="0">
                        <a:solidFill>
                          <a:schemeClr val="tx1"/>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 (1, 0.1%)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 xmlns:a16="http://schemas.microsoft.com/office/drawing/2014/main" val="10011"/>
                  </a:ext>
                </a:extLst>
              </a:tr>
              <a:tr h="430630">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91440" marR="0">
                        <a:lnSpc>
                          <a:spcPct val="90000"/>
                        </a:lnSpc>
                        <a:spcBef>
                          <a:spcPts val="0"/>
                        </a:spcBef>
                        <a:spcAft>
                          <a:spcPts val="0"/>
                        </a:spcAft>
                      </a:pPr>
                      <a:r>
                        <a:rPr lang="en-US" sz="1600" b="0" i="0" dirty="0">
                          <a:solidFill>
                            <a:schemeClr val="tx1"/>
                          </a:solidFill>
                          <a:effectLst/>
                          <a:latin typeface="Arial" panose="020B0604020202020204" pitchFamily="34" charset="0"/>
                          <a:cs typeface="Arial" panose="020B0604020202020204" pitchFamily="34" charset="0"/>
                        </a:rPr>
                        <a:t>Syncope</a:t>
                      </a:r>
                      <a:endParaRPr lang="en-US" sz="1600" b="0" i="0" dirty="0">
                        <a:solidFill>
                          <a:schemeClr val="tx1"/>
                        </a:solidFill>
                        <a:effectLst/>
                        <a:latin typeface="Arial" panose="020B0604020202020204" pitchFamily="34" charset="0"/>
                        <a:ea typeface="Calibri"/>
                        <a:cs typeface="Arial" panose="020B0604020202020204" pitchFamily="34" charset="0"/>
                      </a:endParaRPr>
                    </a:p>
                  </a:txBody>
                  <a:tcPr marL="219456" marR="0" marT="32918" marB="32918"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ea typeface="Calibri"/>
                          <a:cs typeface="Arial" panose="020B0604020202020204" pitchFamily="34" charset="0"/>
                        </a:rPr>
                        <a:t>0</a:t>
                      </a:r>
                    </a:p>
                  </a:txBody>
                  <a:tcPr marL="36305" marR="36305" marT="32918" marB="32918"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457029" rtl="0" eaLnBrk="1" latinLnBrk="0" hangingPunct="1">
                        <a:defRPr sz="1800" kern="1200">
                          <a:solidFill>
                            <a:schemeClr val="dk1"/>
                          </a:solidFill>
                          <a:latin typeface="Calibri"/>
                        </a:defRPr>
                      </a:lvl1pPr>
                      <a:lvl2pPr marL="457029" algn="l" defTabSz="457029" rtl="0" eaLnBrk="1" latinLnBrk="0" hangingPunct="1">
                        <a:defRPr sz="1800" kern="1200">
                          <a:solidFill>
                            <a:schemeClr val="dk1"/>
                          </a:solidFill>
                          <a:latin typeface="Calibri"/>
                        </a:defRPr>
                      </a:lvl2pPr>
                      <a:lvl3pPr marL="914058" algn="l" defTabSz="457029" rtl="0" eaLnBrk="1" latinLnBrk="0" hangingPunct="1">
                        <a:defRPr sz="1800" kern="1200">
                          <a:solidFill>
                            <a:schemeClr val="dk1"/>
                          </a:solidFill>
                          <a:latin typeface="Calibri"/>
                        </a:defRPr>
                      </a:lvl3pPr>
                      <a:lvl4pPr marL="1371088" algn="l" defTabSz="457029" rtl="0" eaLnBrk="1" latinLnBrk="0" hangingPunct="1">
                        <a:defRPr sz="1800" kern="1200">
                          <a:solidFill>
                            <a:schemeClr val="dk1"/>
                          </a:solidFill>
                          <a:latin typeface="Calibri"/>
                        </a:defRPr>
                      </a:lvl4pPr>
                      <a:lvl5pPr marL="1828117" algn="l" defTabSz="457029" rtl="0" eaLnBrk="1" latinLnBrk="0" hangingPunct="1">
                        <a:defRPr sz="1800" kern="1200">
                          <a:solidFill>
                            <a:schemeClr val="dk1"/>
                          </a:solidFill>
                          <a:latin typeface="Calibri"/>
                        </a:defRPr>
                      </a:lvl5pPr>
                      <a:lvl6pPr marL="2285147" algn="l" defTabSz="457029" rtl="0" eaLnBrk="1" latinLnBrk="0" hangingPunct="1">
                        <a:defRPr sz="1800" kern="1200">
                          <a:solidFill>
                            <a:schemeClr val="dk1"/>
                          </a:solidFill>
                          <a:latin typeface="Calibri"/>
                        </a:defRPr>
                      </a:lvl6pPr>
                      <a:lvl7pPr marL="2742176" algn="l" defTabSz="457029" rtl="0" eaLnBrk="1" latinLnBrk="0" hangingPunct="1">
                        <a:defRPr sz="1800" kern="1200">
                          <a:solidFill>
                            <a:schemeClr val="dk1"/>
                          </a:solidFill>
                          <a:latin typeface="Calibri"/>
                        </a:defRPr>
                      </a:lvl7pPr>
                      <a:lvl8pPr marL="3199205" algn="l" defTabSz="457029" rtl="0" eaLnBrk="1" latinLnBrk="0" hangingPunct="1">
                        <a:defRPr sz="1800" kern="1200">
                          <a:solidFill>
                            <a:schemeClr val="dk1"/>
                          </a:solidFill>
                          <a:latin typeface="Calibri"/>
                        </a:defRPr>
                      </a:lvl8pPr>
                      <a:lvl9pPr marL="3656235" algn="l" defTabSz="457029" rtl="0" eaLnBrk="1" latinLnBrk="0" hangingPunct="1">
                        <a:defRPr sz="1800" kern="1200">
                          <a:solidFill>
                            <a:schemeClr val="dk1"/>
                          </a:solidFill>
                          <a:latin typeface="Calibri"/>
                        </a:defRPr>
                      </a:lvl9pPr>
                    </a:lstStyle>
                    <a:p>
                      <a:pPr marL="0" marR="0" algn="ctr">
                        <a:lnSpc>
                          <a:spcPct val="90000"/>
                        </a:lnSpc>
                        <a:spcBef>
                          <a:spcPts val="0"/>
                        </a:spcBef>
                        <a:spcAft>
                          <a:spcPts val="0"/>
                        </a:spcAft>
                      </a:pPr>
                      <a:r>
                        <a:rPr lang="en-US" sz="1600" b="0" dirty="0">
                          <a:solidFill>
                            <a:schemeClr val="tx1"/>
                          </a:solidFill>
                          <a:effectLst/>
                          <a:latin typeface="Arial" panose="020B0604020202020204" pitchFamily="34" charset="0"/>
                          <a:cs typeface="Arial" panose="020B0604020202020204" pitchFamily="34" charset="0"/>
                        </a:rPr>
                        <a:t>1 (1, 0.1%)</a:t>
                      </a:r>
                      <a:endParaRPr lang="en-US" sz="1600" b="0" dirty="0">
                        <a:solidFill>
                          <a:schemeClr val="tx1"/>
                        </a:solidFill>
                        <a:effectLst/>
                        <a:latin typeface="Arial" panose="020B0604020202020204" pitchFamily="34" charset="0"/>
                        <a:ea typeface="Calibri"/>
                        <a:cs typeface="Arial" panose="020B0604020202020204" pitchFamily="34" charset="0"/>
                      </a:endParaRPr>
                    </a:p>
                  </a:txBody>
                  <a:tcPr marL="36305" marR="36305" marT="32918" marB="32918"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12"/>
                  </a:ext>
                </a:extLst>
              </a:tr>
            </a:tbl>
          </a:graphicData>
        </a:graphic>
      </p:graphicFrame>
    </p:spTree>
    <p:extLst>
      <p:ext uri="{BB962C8B-B14F-4D97-AF65-F5344CB8AC3E}">
        <p14:creationId xmlns:p14="http://schemas.microsoft.com/office/powerpoint/2010/main" val="14074300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4183711C-6E3A-C347-AF41-FEAA9B5BB74D}"/>
              </a:ext>
            </a:extLst>
          </p:cNvPr>
          <p:cNvSpPr>
            <a:spLocks noGrp="1"/>
          </p:cNvSpPr>
          <p:nvPr>
            <p:ph type="sldNum" sz="quarter" idx="11"/>
          </p:nvPr>
        </p:nvSpPr>
        <p:spPr/>
        <p:txBody>
          <a:bodyPr/>
          <a:lstStyle/>
          <a:p>
            <a:fld id="{A3032E39-2DD7-6341-87B9-9AB98FE36691}" type="slidenum">
              <a:rPr lang="en-US" smtClean="0"/>
              <a:pPr/>
              <a:t>41</a:t>
            </a:fld>
            <a:endParaRPr lang="en-US" dirty="0"/>
          </a:p>
        </p:txBody>
      </p:sp>
      <p:sp>
        <p:nvSpPr>
          <p:cNvPr id="4" name="Title 3">
            <a:extLst>
              <a:ext uri="{FF2B5EF4-FFF2-40B4-BE49-F238E27FC236}">
                <a16:creationId xmlns="" xmlns:a16="http://schemas.microsoft.com/office/drawing/2014/main" id="{0998408B-5213-924B-9228-AFF05D45FE47}"/>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Low and stable pacing thresholds</a:t>
            </a:r>
            <a:r>
              <a:rPr lang="en-US" sz="2700" baseline="30000" dirty="0">
                <a:solidFill>
                  <a:srgbClr val="FF0000"/>
                </a:solidFill>
                <a:latin typeface="Arial" panose="020B0604020202020204" pitchFamily="34" charset="0"/>
                <a:cs typeface="Arial" panose="020B0604020202020204" pitchFamily="34" charset="0"/>
              </a:rPr>
              <a:t>13</a:t>
            </a:r>
            <a:endParaRPr lang="en-US" sz="2700" dirty="0">
              <a:solidFill>
                <a:srgbClr val="FF0000"/>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 xmlns:a16="http://schemas.microsoft.com/office/drawing/2014/main" id="{14AA8703-752D-5D43-84DA-A57CB4A4422D}"/>
              </a:ext>
            </a:extLst>
          </p:cNvPr>
          <p:cNvSpPr txBox="1"/>
          <p:nvPr/>
        </p:nvSpPr>
        <p:spPr>
          <a:xfrm>
            <a:off x="357226" y="1300015"/>
            <a:ext cx="12228461" cy="830997"/>
          </a:xfrm>
          <a:prstGeom prst="rect">
            <a:avLst/>
          </a:prstGeom>
          <a:noFill/>
        </p:spPr>
        <p:txBody>
          <a:bodyPr wrap="square" rtlCol="0">
            <a:spAutoFit/>
          </a:bodyPr>
          <a:lstStyle/>
          <a:p>
            <a:pPr marR="0" lvl="0" algn="l" defTabSz="548457" rtl="0" eaLnBrk="1" fontAlgn="auto" latinLnBrk="0" hangingPunct="1">
              <a:lnSpc>
                <a:spcPct val="100000"/>
              </a:lnSpc>
              <a:spcBef>
                <a:spcPts val="0"/>
              </a:spcBef>
              <a:spcAft>
                <a:spcPts val="0"/>
              </a:spcAft>
              <a:buClrTx/>
              <a:buSzTx/>
              <a:tabLst/>
              <a:defRPr/>
            </a:pPr>
            <a:r>
              <a:rPr kumimoji="0" lang="en-US" sz="240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Battery Longevity Estimate</a:t>
            </a:r>
            <a:r>
              <a:rPr kumimoji="0" lang="en-US" sz="2400" b="1" i="0" u="none" strike="noStrike" kern="1200" cap="none" spc="0" normalizeH="0" baseline="0" noProof="0" dirty="0">
                <a:ln>
                  <a:noFill/>
                </a:ln>
                <a:solidFill>
                  <a:srgbClr val="004B87"/>
                </a:solidFill>
                <a:effectLst/>
                <a:uLnTx/>
                <a:uFillTx/>
                <a:latin typeface="Arial" panose="020B0604020202020204" pitchFamily="34" charset="0"/>
                <a:cs typeface="Arial" panose="020B0604020202020204" pitchFamily="34" charset="0"/>
              </a:rPr>
              <a:t/>
            </a:r>
            <a:br>
              <a:rPr kumimoji="0" lang="en-US" sz="2400" b="1" i="0" u="none" strike="noStrike" kern="1200" cap="none" spc="0" normalizeH="0" baseline="0" noProof="0" dirty="0">
                <a:ln>
                  <a:noFill/>
                </a:ln>
                <a:solidFill>
                  <a:srgbClr val="004B87"/>
                </a:solidFill>
                <a:effectLst/>
                <a:uLnTx/>
                <a:uFillTx/>
                <a:latin typeface="Arial" panose="020B0604020202020204" pitchFamily="34" charset="0"/>
                <a:cs typeface="Arial" panose="020B0604020202020204" pitchFamily="34" charset="0"/>
              </a:rPr>
            </a:br>
            <a:r>
              <a:rPr kumimoji="0" lang="en-US" b="0" i="0" u="none" strike="noStrike" kern="1200" cap="none" spc="0" normalizeH="0" baseline="0" noProof="0" dirty="0">
                <a:ln>
                  <a:noFill/>
                </a:ln>
                <a:solidFill>
                  <a:srgbClr val="001E46"/>
                </a:solidFill>
                <a:effectLst/>
                <a:uLnTx/>
                <a:uFillTx/>
                <a:latin typeface="Arial" panose="020B0604020202020204" pitchFamily="34" charset="0"/>
                <a:cs typeface="Arial" panose="020B0604020202020204" pitchFamily="34" charset="0"/>
              </a:rPr>
              <a:t>Based on use conditions at 12 months, median battery longevity estimate is 12.1 years.</a:t>
            </a:r>
            <a:r>
              <a:rPr kumimoji="0" lang="en-US" b="0" i="0" u="none" strike="noStrike" kern="1200" cap="none" spc="0" normalizeH="0" baseline="30000" noProof="0" dirty="0">
                <a:ln>
                  <a:noFill/>
                </a:ln>
                <a:solidFill>
                  <a:srgbClr val="001E46"/>
                </a:solidFill>
                <a:effectLst/>
                <a:uLnTx/>
                <a:uFillTx/>
                <a:latin typeface="Arial" panose="020B0604020202020204" pitchFamily="34" charset="0"/>
                <a:cs typeface="Arial" panose="020B0604020202020204" pitchFamily="34" charset="0"/>
              </a:rPr>
              <a:t>*</a:t>
            </a:r>
          </a:p>
        </p:txBody>
      </p:sp>
      <p:graphicFrame>
        <p:nvGraphicFramePr>
          <p:cNvPr id="7" name="Content Placeholder 5">
            <a:extLst>
              <a:ext uri="{FF2B5EF4-FFF2-40B4-BE49-F238E27FC236}">
                <a16:creationId xmlns="" xmlns:a16="http://schemas.microsoft.com/office/drawing/2014/main" id="{7A854001-BAE3-7747-84E5-792D8D06B359}"/>
              </a:ext>
            </a:extLst>
          </p:cNvPr>
          <p:cNvGraphicFramePr>
            <a:graphicFrameLocks/>
          </p:cNvGraphicFramePr>
          <p:nvPr>
            <p:extLst>
              <p:ext uri="{D42A27DB-BD31-4B8C-83A1-F6EECF244321}">
                <p14:modId xmlns:p14="http://schemas.microsoft.com/office/powerpoint/2010/main" val="68275898"/>
              </p:ext>
            </p:extLst>
          </p:nvPr>
        </p:nvGraphicFramePr>
        <p:xfrm>
          <a:off x="1264470" y="2677520"/>
          <a:ext cx="11576716" cy="3961615"/>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a:extLst>
              <a:ext uri="{FF2B5EF4-FFF2-40B4-BE49-F238E27FC236}">
                <a16:creationId xmlns="" xmlns:a16="http://schemas.microsoft.com/office/drawing/2014/main" id="{4BD21713-1EEA-8E45-98DB-670FD5A437CB}"/>
              </a:ext>
            </a:extLst>
          </p:cNvPr>
          <p:cNvSpPr/>
          <p:nvPr/>
        </p:nvSpPr>
        <p:spPr>
          <a:xfrm>
            <a:off x="337085" y="7163614"/>
            <a:ext cx="13125904" cy="215444"/>
          </a:xfrm>
          <a:prstGeom prst="rect">
            <a:avLst/>
          </a:prstGeom>
        </p:spPr>
        <p:txBody>
          <a:bodyPr wrap="square">
            <a:spAutoFit/>
          </a:bodyPr>
          <a:lstStyle/>
          <a:p>
            <a:r>
              <a:rPr lang="en-US" sz="800" baseline="30000" dirty="0">
                <a:solidFill>
                  <a:schemeClr val="accent5"/>
                </a:solidFill>
                <a:latin typeface="Arial" panose="020B0604020202020204" pitchFamily="34" charset="0"/>
                <a:ea typeface="Calibri" panose="020F0502020204030204" pitchFamily="34" charset="0"/>
                <a:cs typeface="Arial" panose="020B0604020202020204" pitchFamily="34" charset="0"/>
              </a:rPr>
              <a:t>  *</a:t>
            </a:r>
            <a:r>
              <a:rPr lang="en-US" sz="800" dirty="0">
                <a:solidFill>
                  <a:schemeClr val="accent5"/>
                </a:solidFill>
                <a:latin typeface="Arial" panose="020B0604020202020204" pitchFamily="34" charset="0"/>
                <a:ea typeface="Calibri" panose="020F0502020204030204" pitchFamily="34" charset="0"/>
                <a:cs typeface="Arial" panose="020B0604020202020204" pitchFamily="34" charset="0"/>
              </a:rPr>
              <a:t>Use conditions included: median pacing 53.5%, median pacing threshold 0.50 V, median impedance 543 </a:t>
            </a:r>
            <a:r>
              <a:rPr lang="en-US" sz="800" dirty="0" err="1">
                <a:solidFill>
                  <a:schemeClr val="accent5"/>
                </a:solidFill>
                <a:latin typeface="Arial" panose="020B0604020202020204" pitchFamily="34" charset="0"/>
                <a:ea typeface="Calibri" panose="020F0502020204030204" pitchFamily="34" charset="0"/>
                <a:cs typeface="Arial" panose="020B0604020202020204" pitchFamily="34" charset="0"/>
              </a:rPr>
              <a:t>Ω</a:t>
            </a:r>
            <a:r>
              <a:rPr lang="en-US" sz="800" dirty="0">
                <a:solidFill>
                  <a:schemeClr val="accent5"/>
                </a:solidFill>
                <a:latin typeface="Arial" panose="020B0604020202020204" pitchFamily="34" charset="0"/>
                <a:ea typeface="Calibri" panose="020F0502020204030204" pitchFamily="34" charset="0"/>
                <a:cs typeface="Arial" panose="020B0604020202020204" pitchFamily="34" charset="0"/>
              </a:rPr>
              <a:t>; 89% of patients with &gt; 10-year projected longevity; 99% of patients with &gt; 5-year longevity.</a:t>
            </a:r>
            <a:r>
              <a:rPr lang="en-US" sz="800" baseline="30000" dirty="0">
                <a:solidFill>
                  <a:schemeClr val="accent5"/>
                </a:solidFill>
                <a:latin typeface="Arial" panose="020B0604020202020204" pitchFamily="34" charset="0"/>
                <a:ea typeface="Calibri" panose="020F0502020204030204" pitchFamily="34" charset="0"/>
                <a:cs typeface="Arial" panose="020B0604020202020204" pitchFamily="34" charset="0"/>
              </a:rPr>
              <a:t>18</a:t>
            </a:r>
            <a:endParaRPr lang="en-US" sz="800" baseline="30000" dirty="0">
              <a:solidFill>
                <a:schemeClr val="accent5"/>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 xmlns:a16="http://schemas.microsoft.com/office/drawing/2014/main" id="{9C2B2909-3E0B-524F-B15E-135D7326D78F}"/>
              </a:ext>
            </a:extLst>
          </p:cNvPr>
          <p:cNvSpPr txBox="1"/>
          <p:nvPr/>
        </p:nvSpPr>
        <p:spPr>
          <a:xfrm>
            <a:off x="6273383" y="3485213"/>
            <a:ext cx="2368446" cy="307299"/>
          </a:xfrm>
          <a:prstGeom prst="rect">
            <a:avLst/>
          </a:prstGeom>
          <a:noFill/>
        </p:spPr>
        <p:txBody>
          <a:bodyPr wrap="square" lIns="0" tIns="0" rIns="0" bIns="0" rtlCol="0" anchor="t" anchorCtr="0">
            <a:noAutofit/>
          </a:bodyPr>
          <a:lstStyle/>
          <a:p>
            <a:pPr>
              <a:lnSpc>
                <a:spcPts val="1900"/>
              </a:lnSpc>
            </a:pPr>
            <a:r>
              <a:rPr lang="en-US" sz="1500" dirty="0"/>
              <a:t>Mean ± standard deviation</a:t>
            </a:r>
          </a:p>
        </p:txBody>
      </p:sp>
    </p:spTree>
    <p:extLst>
      <p:ext uri="{BB962C8B-B14F-4D97-AF65-F5344CB8AC3E}">
        <p14:creationId xmlns:p14="http://schemas.microsoft.com/office/powerpoint/2010/main" val="17962801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018FE728-E1AB-3040-ABA5-5F8438FE6E6C}"/>
              </a:ext>
            </a:extLst>
          </p:cNvPr>
          <p:cNvSpPr>
            <a:spLocks noGrp="1"/>
          </p:cNvSpPr>
          <p:nvPr>
            <p:ph type="sldNum" sz="quarter" idx="11"/>
          </p:nvPr>
        </p:nvSpPr>
        <p:spPr/>
        <p:txBody>
          <a:bodyPr/>
          <a:lstStyle/>
          <a:p>
            <a:fld id="{A3032E39-2DD7-6341-87B9-9AB98FE36691}" type="slidenum">
              <a:rPr lang="en-US" smtClean="0"/>
              <a:pPr/>
              <a:t>42</a:t>
            </a:fld>
            <a:endParaRPr lang="en-US" dirty="0"/>
          </a:p>
        </p:txBody>
      </p:sp>
      <p:sp>
        <p:nvSpPr>
          <p:cNvPr id="4" name="Title 3">
            <a:extLst>
              <a:ext uri="{FF2B5EF4-FFF2-40B4-BE49-F238E27FC236}">
                <a16:creationId xmlns="" xmlns:a16="http://schemas.microsoft.com/office/drawing/2014/main" id="{67355F09-2B1A-A547-ACB7-9EEC2E901C38}"/>
              </a:ext>
            </a:extLst>
          </p:cNvPr>
          <p:cNvSpPr>
            <a:spLocks noGrp="1"/>
          </p:cNvSpPr>
          <p:nvPr>
            <p:ph type="title"/>
          </p:nvPr>
        </p:nvSpPr>
        <p:spPr/>
        <p:txBody>
          <a:bodyPr/>
          <a:lstStyle/>
          <a:p>
            <a:r>
              <a:rPr lang="en-US" sz="2700" dirty="0">
                <a:solidFill>
                  <a:srgbClr val="FF0000"/>
                </a:solidFill>
                <a:latin typeface="Arial" panose="020B0604020202020204" pitchFamily="34" charset="0"/>
                <a:cs typeface="Arial" panose="020B0604020202020204" pitchFamily="34" charset="0"/>
              </a:rPr>
              <a:t>Micra</a:t>
            </a:r>
            <a:r>
              <a:rPr lang="en-US" sz="2700" baseline="30000" dirty="0">
                <a:solidFill>
                  <a:srgbClr val="FF0000"/>
                </a:solidFill>
                <a:latin typeface="Arial" panose="020B0604020202020204" pitchFamily="34" charset="0"/>
                <a:cs typeface="Arial" panose="020B0604020202020204" pitchFamily="34" charset="0"/>
              </a:rPr>
              <a:t>™</a:t>
            </a:r>
            <a:r>
              <a:rPr lang="en-US" sz="2700" dirty="0">
                <a:solidFill>
                  <a:srgbClr val="FF0000"/>
                </a:solidFill>
                <a:latin typeface="Arial" panose="020B0604020202020204" pitchFamily="34" charset="0"/>
                <a:cs typeface="Arial" panose="020B0604020202020204" pitchFamily="34" charset="0"/>
              </a:rPr>
              <a:t> VR electrical performance</a:t>
            </a:r>
            <a:r>
              <a:rPr lang="en-US" sz="2700" baseline="30000" dirty="0">
                <a:solidFill>
                  <a:srgbClr val="FF0000"/>
                </a:solidFill>
                <a:latin typeface="Arial" panose="020B0604020202020204" pitchFamily="34" charset="0"/>
                <a:cs typeface="Arial" panose="020B0604020202020204" pitchFamily="34" charset="0"/>
              </a:rPr>
              <a:t>13</a:t>
            </a:r>
            <a:endParaRPr lang="en-US" sz="2700" dirty="0">
              <a:solidFill>
                <a:srgbClr val="FF0000"/>
              </a:solidFill>
              <a:latin typeface="Arial" panose="020B0604020202020204" pitchFamily="34" charset="0"/>
              <a:cs typeface="Arial" panose="020B0604020202020204" pitchFamily="34" charset="0"/>
            </a:endParaRPr>
          </a:p>
        </p:txBody>
      </p:sp>
      <p:graphicFrame>
        <p:nvGraphicFramePr>
          <p:cNvPr id="6" name="Chart 5">
            <a:extLst>
              <a:ext uri="{FF2B5EF4-FFF2-40B4-BE49-F238E27FC236}">
                <a16:creationId xmlns="" xmlns:a16="http://schemas.microsoft.com/office/drawing/2014/main" id="{504EC1BA-AC1F-6D40-8102-8C045EC8857A}"/>
              </a:ext>
            </a:extLst>
          </p:cNvPr>
          <p:cNvGraphicFramePr/>
          <p:nvPr>
            <p:extLst>
              <p:ext uri="{D42A27DB-BD31-4B8C-83A1-F6EECF244321}">
                <p14:modId xmlns:p14="http://schemas.microsoft.com/office/powerpoint/2010/main" val="3793391759"/>
              </p:ext>
            </p:extLst>
          </p:nvPr>
        </p:nvGraphicFramePr>
        <p:xfrm>
          <a:off x="857094" y="1134368"/>
          <a:ext cx="11317274" cy="26676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 xmlns:a16="http://schemas.microsoft.com/office/drawing/2014/main" id="{B39F5CD7-0F2B-1949-8F54-7CA121E442DE}"/>
              </a:ext>
            </a:extLst>
          </p:cNvPr>
          <p:cNvGraphicFramePr/>
          <p:nvPr>
            <p:extLst>
              <p:ext uri="{D42A27DB-BD31-4B8C-83A1-F6EECF244321}">
                <p14:modId xmlns:p14="http://schemas.microsoft.com/office/powerpoint/2010/main" val="3622296002"/>
              </p:ext>
            </p:extLst>
          </p:nvPr>
        </p:nvGraphicFramePr>
        <p:xfrm>
          <a:off x="914209" y="4250477"/>
          <a:ext cx="11210507" cy="2653699"/>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 xmlns:a16="http://schemas.microsoft.com/office/drawing/2014/main" id="{C0CCB436-8385-6F43-A4AE-D1BC547702FB}"/>
              </a:ext>
            </a:extLst>
          </p:cNvPr>
          <p:cNvSpPr txBox="1"/>
          <p:nvPr/>
        </p:nvSpPr>
        <p:spPr>
          <a:xfrm>
            <a:off x="8469442" y="1176728"/>
            <a:ext cx="2368446" cy="307299"/>
          </a:xfrm>
          <a:prstGeom prst="rect">
            <a:avLst/>
          </a:prstGeom>
          <a:noFill/>
        </p:spPr>
        <p:txBody>
          <a:bodyPr wrap="square" lIns="0" tIns="0" rIns="0" bIns="0" rtlCol="0" anchor="t" anchorCtr="0">
            <a:noAutofit/>
          </a:bodyPr>
          <a:lstStyle/>
          <a:p>
            <a:pPr>
              <a:lnSpc>
                <a:spcPts val="1900"/>
              </a:lnSpc>
            </a:pPr>
            <a:r>
              <a:rPr lang="en-US" sz="1500" dirty="0"/>
              <a:t>Mean ± standard deviation</a:t>
            </a:r>
          </a:p>
        </p:txBody>
      </p:sp>
      <p:sp>
        <p:nvSpPr>
          <p:cNvPr id="10" name="TextBox 9">
            <a:extLst>
              <a:ext uri="{FF2B5EF4-FFF2-40B4-BE49-F238E27FC236}">
                <a16:creationId xmlns="" xmlns:a16="http://schemas.microsoft.com/office/drawing/2014/main" id="{4EB83A5E-CD77-4D47-88C7-4F3E72F0212C}"/>
              </a:ext>
            </a:extLst>
          </p:cNvPr>
          <p:cNvSpPr txBox="1"/>
          <p:nvPr/>
        </p:nvSpPr>
        <p:spPr>
          <a:xfrm>
            <a:off x="8419475" y="4319665"/>
            <a:ext cx="2368446" cy="307299"/>
          </a:xfrm>
          <a:prstGeom prst="rect">
            <a:avLst/>
          </a:prstGeom>
          <a:noFill/>
        </p:spPr>
        <p:txBody>
          <a:bodyPr wrap="square" lIns="0" tIns="0" rIns="0" bIns="0" rtlCol="0" anchor="t" anchorCtr="0">
            <a:noAutofit/>
          </a:bodyPr>
          <a:lstStyle/>
          <a:p>
            <a:pPr>
              <a:lnSpc>
                <a:spcPts val="1900"/>
              </a:lnSpc>
            </a:pPr>
            <a:r>
              <a:rPr lang="en-US" sz="1500" dirty="0"/>
              <a:t>Mean ± standard deviation</a:t>
            </a:r>
          </a:p>
        </p:txBody>
      </p:sp>
    </p:spTree>
    <p:extLst>
      <p:ext uri="{BB962C8B-B14F-4D97-AF65-F5344CB8AC3E}">
        <p14:creationId xmlns:p14="http://schemas.microsoft.com/office/powerpoint/2010/main" val="23809324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pPr>
              <a:defRPr/>
            </a:pPr>
            <a:fld id="{322D73AA-C8F8-43AE-B488-B2ED7F4E701B}" type="datetime1">
              <a:rPr lang="el-GR" smtClean="0"/>
              <a:t>3/5/2023</a:t>
            </a:fld>
            <a:endParaRPr lang="el-G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2920" y="420309"/>
            <a:ext cx="10334625" cy="408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2619" y="4858603"/>
            <a:ext cx="5214013" cy="3011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Ορθογώνιο 5"/>
          <p:cNvSpPr/>
          <p:nvPr/>
        </p:nvSpPr>
        <p:spPr>
          <a:xfrm>
            <a:off x="1408901" y="5781733"/>
            <a:ext cx="2874890" cy="658835"/>
          </a:xfrm>
          <a:prstGeom prst="rect">
            <a:avLst/>
          </a:prstGeom>
        </p:spPr>
        <p:txBody>
          <a:bodyPr wrap="none">
            <a:spAutoFit/>
          </a:bodyPr>
          <a:lstStyle/>
          <a:p>
            <a:pPr>
              <a:lnSpc>
                <a:spcPct val="107000"/>
              </a:lnSpc>
              <a:spcAft>
                <a:spcPts val="960"/>
              </a:spcAft>
            </a:pPr>
            <a:r>
              <a:rPr lang="en-US" sz="3600" b="1" dirty="0" smtClean="0">
                <a:solidFill>
                  <a:srgbClr val="FF0000"/>
                </a:solidFill>
                <a:latin typeface="Calibri" pitchFamily="34" charset="0"/>
                <a:ea typeface="Calibri" pitchFamily="34" charset="0"/>
                <a:cs typeface="Times New Roman" pitchFamily="18" charset="0"/>
              </a:rPr>
              <a:t>Observational</a:t>
            </a:r>
            <a:endParaRPr lang="en-US" sz="3600" b="1" dirty="0">
              <a:solidFill>
                <a:srgbClr val="FF0000"/>
              </a:solidFill>
              <a:latin typeface="Calibri" pitchFamily="34" charset="0"/>
              <a:ea typeface="Calibri" pitchFamily="34" charset="0"/>
              <a:cs typeface="Times New Roman" pitchFamily="18" charset="0"/>
            </a:endParaRPr>
          </a:p>
        </p:txBody>
      </p:sp>
      <p:sp>
        <p:nvSpPr>
          <p:cNvPr id="7" name="Ορθογώνιο 6"/>
          <p:cNvSpPr/>
          <p:nvPr/>
        </p:nvSpPr>
        <p:spPr>
          <a:xfrm>
            <a:off x="1233487" y="6440568"/>
            <a:ext cx="4584909" cy="461665"/>
          </a:xfrm>
          <a:prstGeom prst="rect">
            <a:avLst/>
          </a:prstGeom>
        </p:spPr>
        <p:txBody>
          <a:bodyPr wrap="none">
            <a:spAutoFit/>
          </a:bodyPr>
          <a:lstStyle/>
          <a:p>
            <a:r>
              <a:rPr lang="en-US" sz="2400" dirty="0" smtClean="0"/>
              <a:t>ESRD:  end-stage </a:t>
            </a:r>
            <a:r>
              <a:rPr lang="en-US" sz="2400" dirty="0"/>
              <a:t>renal disease</a:t>
            </a:r>
            <a:endParaRPr lang="el-GR" sz="2400" dirty="0"/>
          </a:p>
        </p:txBody>
      </p:sp>
      <p:sp>
        <p:nvSpPr>
          <p:cNvPr id="8" name="Ορθογώνιο 7"/>
          <p:cNvSpPr/>
          <p:nvPr/>
        </p:nvSpPr>
        <p:spPr>
          <a:xfrm>
            <a:off x="1233487" y="7014773"/>
            <a:ext cx="4772460" cy="461665"/>
          </a:xfrm>
          <a:prstGeom prst="rect">
            <a:avLst/>
          </a:prstGeom>
        </p:spPr>
        <p:txBody>
          <a:bodyPr wrap="none">
            <a:spAutoFit/>
          </a:bodyPr>
          <a:lstStyle/>
          <a:p>
            <a:r>
              <a:rPr lang="en-US" sz="2400" dirty="0" smtClean="0"/>
              <a:t>CCI:   </a:t>
            </a:r>
            <a:r>
              <a:rPr lang="en-US" sz="2400" dirty="0" err="1" smtClean="0"/>
              <a:t>Charlson</a:t>
            </a:r>
            <a:r>
              <a:rPr lang="en-US" sz="2400" dirty="0" smtClean="0"/>
              <a:t> </a:t>
            </a:r>
            <a:r>
              <a:rPr lang="en-US" sz="2400" dirty="0"/>
              <a:t>comorbidity index</a:t>
            </a:r>
            <a:endParaRPr lang="el-GR" sz="2400" dirty="0"/>
          </a:p>
        </p:txBody>
      </p:sp>
      <p:sp>
        <p:nvSpPr>
          <p:cNvPr id="9" name="Ορθογώνιο 8"/>
          <p:cNvSpPr/>
          <p:nvPr/>
        </p:nvSpPr>
        <p:spPr>
          <a:xfrm>
            <a:off x="7438030" y="5254388"/>
            <a:ext cx="1965277" cy="856762"/>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
        <p:nvSpPr>
          <p:cNvPr id="12" name="Ορθογώνιο 11"/>
          <p:cNvSpPr/>
          <p:nvPr/>
        </p:nvSpPr>
        <p:spPr>
          <a:xfrm>
            <a:off x="9689625" y="5254388"/>
            <a:ext cx="2287920" cy="856762"/>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
        <p:nvSpPr>
          <p:cNvPr id="10" name="Ορθογώνιο 9"/>
          <p:cNvSpPr/>
          <p:nvPr/>
        </p:nvSpPr>
        <p:spPr>
          <a:xfrm>
            <a:off x="6810232" y="1004291"/>
            <a:ext cx="2101857" cy="646331"/>
          </a:xfrm>
          <a:prstGeom prst="rect">
            <a:avLst/>
          </a:prstGeom>
        </p:spPr>
        <p:txBody>
          <a:bodyPr wrap="none">
            <a:spAutoFit/>
          </a:bodyPr>
          <a:lstStyle/>
          <a:p>
            <a:r>
              <a:rPr lang="en-US" sz="3600" b="1" dirty="0" smtClean="0">
                <a:solidFill>
                  <a:srgbClr val="FF0000"/>
                </a:solidFill>
                <a:latin typeface="Calibri" pitchFamily="34" charset="0"/>
                <a:ea typeface="Calibri" pitchFamily="34" charset="0"/>
                <a:cs typeface="Times New Roman" pitchFamily="18" charset="0"/>
              </a:rPr>
              <a:t>EHJ  </a:t>
            </a:r>
            <a:r>
              <a:rPr lang="en-US" sz="3600" b="1" dirty="0">
                <a:solidFill>
                  <a:srgbClr val="FF0000"/>
                </a:solidFill>
                <a:latin typeface="Calibri" pitchFamily="34" charset="0"/>
                <a:ea typeface="Calibri" pitchFamily="34" charset="0"/>
                <a:cs typeface="Times New Roman" pitchFamily="18" charset="0"/>
              </a:rPr>
              <a:t>2022 </a:t>
            </a:r>
            <a:endParaRPr lang="el-GR" sz="3600" dirty="0"/>
          </a:p>
        </p:txBody>
      </p:sp>
      <p:sp>
        <p:nvSpPr>
          <p:cNvPr id="3" name="Ορθογώνιο 2"/>
          <p:cNvSpPr/>
          <p:nvPr/>
        </p:nvSpPr>
        <p:spPr>
          <a:xfrm>
            <a:off x="2634903" y="4766882"/>
            <a:ext cx="1757212" cy="595932"/>
          </a:xfrm>
          <a:prstGeom prst="rect">
            <a:avLst/>
          </a:prstGeom>
        </p:spPr>
        <p:txBody>
          <a:bodyPr wrap="none">
            <a:spAutoFit/>
          </a:bodyPr>
          <a:lstStyle/>
          <a:p>
            <a:pPr>
              <a:lnSpc>
                <a:spcPct val="107000"/>
              </a:lnSpc>
              <a:spcAft>
                <a:spcPts val="960"/>
              </a:spcAft>
            </a:pPr>
            <a:r>
              <a:rPr lang="en-US" sz="3200" b="1" dirty="0" smtClean="0">
                <a:solidFill>
                  <a:srgbClr val="FF0000"/>
                </a:solidFill>
                <a:latin typeface="Calibri" pitchFamily="34" charset="0"/>
                <a:ea typeface="Calibri" pitchFamily="34" charset="0"/>
                <a:cs typeface="Times New Roman" pitchFamily="18" charset="0"/>
              </a:rPr>
              <a:t>n=16,431</a:t>
            </a:r>
            <a:endParaRPr lang="en-US" sz="3200" b="1" dirty="0">
              <a:solidFill>
                <a:srgbClr val="FF0000"/>
              </a:solidFill>
              <a:latin typeface="Calibri" pitchFamily="34" charset="0"/>
              <a:ea typeface="Calibri" pitchFamily="34" charset="0"/>
              <a:cs typeface="Times New Roman" pitchFamily="18" charset="0"/>
            </a:endParaRPr>
          </a:p>
        </p:txBody>
      </p:sp>
    </p:spTree>
    <p:extLst>
      <p:ext uri="{BB962C8B-B14F-4D97-AF65-F5344CB8AC3E}">
        <p14:creationId xmlns:p14="http://schemas.microsoft.com/office/powerpoint/2010/main" val="27714247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p:cNvSpPr>
            <a:spLocks noGrp="1"/>
          </p:cNvSpPr>
          <p:nvPr>
            <p:ph type="sldNum" sz="quarter" idx="4294967295"/>
          </p:nvPr>
        </p:nvSpPr>
        <p:spPr>
          <a:xfrm>
            <a:off x="10332720" y="7627621"/>
            <a:ext cx="3291840" cy="438150"/>
          </a:xfrm>
          <a:prstGeom prst="rect">
            <a:avLst/>
          </a:prstGeom>
        </p:spPr>
        <p:txBody>
          <a:bodyPr/>
          <a:lstStyle/>
          <a:p>
            <a:pPr>
              <a:defRPr/>
            </a:pPr>
            <a:fld id="{64322389-068C-4132-9725-7EC533045CFC}" type="slidenum">
              <a:rPr lang="el-GR" smtClean="0"/>
              <a:pPr>
                <a:defRPr/>
              </a:pPr>
              <a:t>44</a:t>
            </a:fld>
            <a:endParaRPr lang="el-G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0766" y="611398"/>
            <a:ext cx="9629916" cy="742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Ορθογώνιο 6"/>
          <p:cNvSpPr/>
          <p:nvPr/>
        </p:nvSpPr>
        <p:spPr>
          <a:xfrm>
            <a:off x="4277099" y="2528572"/>
            <a:ext cx="1244893" cy="461665"/>
          </a:xfrm>
          <a:prstGeom prst="rect">
            <a:avLst/>
          </a:prstGeom>
        </p:spPr>
        <p:txBody>
          <a:bodyPr wrap="none">
            <a:spAutoFit/>
          </a:bodyPr>
          <a:lstStyle/>
          <a:p>
            <a:r>
              <a:rPr lang="en-US" sz="2400" dirty="0" smtClean="0">
                <a:solidFill>
                  <a:schemeClr val="accent1"/>
                </a:solidFill>
                <a:cs typeface="Arial" pitchFamily="34" charset="0"/>
              </a:rPr>
              <a:t>MICRA </a:t>
            </a:r>
            <a:endParaRPr lang="el-GR" dirty="0">
              <a:solidFill>
                <a:schemeClr val="accent1"/>
              </a:solidFill>
            </a:endParaRPr>
          </a:p>
        </p:txBody>
      </p:sp>
      <p:sp>
        <p:nvSpPr>
          <p:cNvPr id="9" name="Ορθογώνιο 8"/>
          <p:cNvSpPr/>
          <p:nvPr/>
        </p:nvSpPr>
        <p:spPr>
          <a:xfrm>
            <a:off x="8801865" y="2325175"/>
            <a:ext cx="1011815" cy="400110"/>
          </a:xfrm>
          <a:prstGeom prst="rect">
            <a:avLst/>
          </a:prstGeom>
        </p:spPr>
        <p:txBody>
          <a:bodyPr wrap="none">
            <a:spAutoFit/>
          </a:bodyPr>
          <a:lstStyle/>
          <a:p>
            <a:r>
              <a:rPr lang="en-US" sz="2000" dirty="0">
                <a:solidFill>
                  <a:schemeClr val="accent1"/>
                </a:solidFill>
                <a:cs typeface="Arial" pitchFamily="34" charset="0"/>
              </a:rPr>
              <a:t>MICRA</a:t>
            </a:r>
            <a:endParaRPr lang="el-GR" dirty="0"/>
          </a:p>
        </p:txBody>
      </p:sp>
      <p:sp>
        <p:nvSpPr>
          <p:cNvPr id="10" name="Ορθογώνιο 9"/>
          <p:cNvSpPr/>
          <p:nvPr/>
        </p:nvSpPr>
        <p:spPr>
          <a:xfrm>
            <a:off x="4277099" y="1005610"/>
            <a:ext cx="2141933" cy="400110"/>
          </a:xfrm>
          <a:prstGeom prst="rect">
            <a:avLst/>
          </a:prstGeom>
        </p:spPr>
        <p:txBody>
          <a:bodyPr wrap="none">
            <a:spAutoFit/>
          </a:bodyPr>
          <a:lstStyle/>
          <a:p>
            <a:r>
              <a:rPr lang="en-US" sz="2000" dirty="0">
                <a:solidFill>
                  <a:srgbClr val="FF0000"/>
                </a:solidFill>
                <a:cs typeface="Arial" pitchFamily="34" charset="0"/>
              </a:rPr>
              <a:t>TRANSVENOUS</a:t>
            </a:r>
            <a:endParaRPr lang="el-GR" dirty="0"/>
          </a:p>
        </p:txBody>
      </p:sp>
      <p:sp>
        <p:nvSpPr>
          <p:cNvPr id="11" name="Ορθογώνιο 10"/>
          <p:cNvSpPr/>
          <p:nvPr/>
        </p:nvSpPr>
        <p:spPr>
          <a:xfrm>
            <a:off x="9151206" y="966829"/>
            <a:ext cx="2141933" cy="400110"/>
          </a:xfrm>
          <a:prstGeom prst="rect">
            <a:avLst/>
          </a:prstGeom>
        </p:spPr>
        <p:txBody>
          <a:bodyPr wrap="none">
            <a:spAutoFit/>
          </a:bodyPr>
          <a:lstStyle/>
          <a:p>
            <a:r>
              <a:rPr lang="en-US" sz="2000" dirty="0">
                <a:solidFill>
                  <a:srgbClr val="FF0000"/>
                </a:solidFill>
                <a:cs typeface="Arial" pitchFamily="34" charset="0"/>
              </a:rPr>
              <a:t>TRANSVENOUS</a:t>
            </a:r>
            <a:endParaRPr lang="el-GR" dirty="0"/>
          </a:p>
        </p:txBody>
      </p:sp>
      <p:sp>
        <p:nvSpPr>
          <p:cNvPr id="13" name="Ορθογώνιο 12"/>
          <p:cNvSpPr/>
          <p:nvPr/>
        </p:nvSpPr>
        <p:spPr>
          <a:xfrm>
            <a:off x="4003507" y="3171141"/>
            <a:ext cx="2408032" cy="461665"/>
          </a:xfrm>
          <a:prstGeom prst="rect">
            <a:avLst/>
          </a:prstGeom>
        </p:spPr>
        <p:txBody>
          <a:bodyPr wrap="none">
            <a:spAutoFit/>
          </a:bodyPr>
          <a:lstStyle/>
          <a:p>
            <a:r>
              <a:rPr lang="en-US" sz="2400" b="1" dirty="0" err="1">
                <a:solidFill>
                  <a:srgbClr val="7030A0"/>
                </a:solidFill>
              </a:rPr>
              <a:t>reinterventions</a:t>
            </a:r>
            <a:endParaRPr lang="el-GR" sz="2400" b="1" dirty="0">
              <a:solidFill>
                <a:srgbClr val="7030A0"/>
              </a:solidFill>
            </a:endParaRPr>
          </a:p>
        </p:txBody>
      </p:sp>
      <p:sp>
        <p:nvSpPr>
          <p:cNvPr id="14" name="Ορθογώνιο 13"/>
          <p:cNvSpPr/>
          <p:nvPr/>
        </p:nvSpPr>
        <p:spPr>
          <a:xfrm>
            <a:off x="7865710" y="3134100"/>
            <a:ext cx="3185487" cy="430887"/>
          </a:xfrm>
          <a:prstGeom prst="rect">
            <a:avLst/>
          </a:prstGeom>
        </p:spPr>
        <p:txBody>
          <a:bodyPr wrap="none">
            <a:spAutoFit/>
          </a:bodyPr>
          <a:lstStyle/>
          <a:p>
            <a:r>
              <a:rPr lang="en-US" b="1" dirty="0">
                <a:solidFill>
                  <a:srgbClr val="7030A0"/>
                </a:solidFill>
              </a:rPr>
              <a:t>chronic complications</a:t>
            </a:r>
            <a:endParaRPr lang="el-GR" b="1" dirty="0">
              <a:solidFill>
                <a:srgbClr val="7030A0"/>
              </a:solidFill>
            </a:endParaRPr>
          </a:p>
        </p:txBody>
      </p:sp>
      <p:sp>
        <p:nvSpPr>
          <p:cNvPr id="15" name="Ορθογώνιο 14"/>
          <p:cNvSpPr/>
          <p:nvPr/>
        </p:nvSpPr>
        <p:spPr>
          <a:xfrm>
            <a:off x="6145921" y="6178532"/>
            <a:ext cx="2666114" cy="430887"/>
          </a:xfrm>
          <a:prstGeom prst="rect">
            <a:avLst/>
          </a:prstGeom>
        </p:spPr>
        <p:txBody>
          <a:bodyPr wrap="none">
            <a:spAutoFit/>
          </a:bodyPr>
          <a:lstStyle/>
          <a:p>
            <a:r>
              <a:rPr lang="en-US" b="1" dirty="0">
                <a:solidFill>
                  <a:srgbClr val="7030A0"/>
                </a:solidFill>
              </a:rPr>
              <a:t>all-cause mortality</a:t>
            </a:r>
            <a:endParaRPr lang="el-GR" b="1" dirty="0">
              <a:solidFill>
                <a:srgbClr val="7030A0"/>
              </a:solidFill>
            </a:endParaRPr>
          </a:p>
        </p:txBody>
      </p:sp>
    </p:spTree>
    <p:extLst>
      <p:ext uri="{BB962C8B-B14F-4D97-AF65-F5344CB8AC3E}">
        <p14:creationId xmlns:p14="http://schemas.microsoft.com/office/powerpoint/2010/main" val="348418453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8576" y="149699"/>
            <a:ext cx="11125200" cy="2347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8576" y="2497540"/>
            <a:ext cx="10898875" cy="5786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Ορθογώνιο 3"/>
          <p:cNvSpPr/>
          <p:nvPr/>
        </p:nvSpPr>
        <p:spPr>
          <a:xfrm>
            <a:off x="7065015" y="321902"/>
            <a:ext cx="1537600" cy="461665"/>
          </a:xfrm>
          <a:prstGeom prst="rect">
            <a:avLst/>
          </a:prstGeom>
        </p:spPr>
        <p:txBody>
          <a:bodyPr wrap="none">
            <a:spAutoFit/>
          </a:bodyPr>
          <a:lstStyle/>
          <a:p>
            <a:r>
              <a:rPr lang="en-US" sz="2400" dirty="0">
                <a:solidFill>
                  <a:srgbClr val="FF0000"/>
                </a:solidFill>
              </a:rPr>
              <a:t>EHJ </a:t>
            </a:r>
            <a:r>
              <a:rPr lang="en-US" sz="2400" dirty="0" smtClean="0">
                <a:solidFill>
                  <a:srgbClr val="FF0000"/>
                </a:solidFill>
              </a:rPr>
              <a:t>2022</a:t>
            </a:r>
            <a:endParaRPr lang="el-GR" sz="2400" dirty="0">
              <a:solidFill>
                <a:srgbClr val="FF0000"/>
              </a:solidFill>
            </a:endParaRPr>
          </a:p>
        </p:txBody>
      </p:sp>
      <p:sp>
        <p:nvSpPr>
          <p:cNvPr id="2" name="Ορθογώνιο 1"/>
          <p:cNvSpPr/>
          <p:nvPr/>
        </p:nvSpPr>
        <p:spPr>
          <a:xfrm>
            <a:off x="3640852" y="3432749"/>
            <a:ext cx="484428" cy="707886"/>
          </a:xfrm>
          <a:prstGeom prst="rect">
            <a:avLst/>
          </a:prstGeom>
        </p:spPr>
        <p:txBody>
          <a:bodyPr wrap="none">
            <a:spAutoFit/>
          </a:bodyPr>
          <a:lstStyle/>
          <a:p>
            <a:r>
              <a:rPr lang="en-US" sz="4000" dirty="0">
                <a:solidFill>
                  <a:srgbClr val="FF0000"/>
                </a:solidFill>
              </a:rPr>
              <a:t>+</a:t>
            </a:r>
            <a:endParaRPr lang="el-GR" sz="4000" dirty="0"/>
          </a:p>
        </p:txBody>
      </p:sp>
      <p:sp>
        <p:nvSpPr>
          <p:cNvPr id="3" name="Ορθογώνιο 2"/>
          <p:cNvSpPr/>
          <p:nvPr/>
        </p:nvSpPr>
        <p:spPr>
          <a:xfrm>
            <a:off x="11534022" y="3371194"/>
            <a:ext cx="372218" cy="769441"/>
          </a:xfrm>
          <a:prstGeom prst="rect">
            <a:avLst/>
          </a:prstGeom>
        </p:spPr>
        <p:txBody>
          <a:bodyPr wrap="none">
            <a:spAutoFit/>
          </a:bodyPr>
          <a:lstStyle/>
          <a:p>
            <a:r>
              <a:rPr lang="en-US" sz="4400" b="1" dirty="0">
                <a:solidFill>
                  <a:srgbClr val="FF0000"/>
                </a:solidFill>
              </a:rPr>
              <a:t>-</a:t>
            </a:r>
            <a:endParaRPr lang="el-GR" sz="4400" b="1" dirty="0">
              <a:solidFill>
                <a:srgbClr val="FF0000"/>
              </a:solidFill>
            </a:endParaRPr>
          </a:p>
        </p:txBody>
      </p:sp>
    </p:spTree>
    <p:extLst>
      <p:ext uri="{BB962C8B-B14F-4D97-AF65-F5344CB8AC3E}">
        <p14:creationId xmlns:p14="http://schemas.microsoft.com/office/powerpoint/2010/main" val="38170677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αριθμού διαφάνειας 1"/>
          <p:cNvSpPr>
            <a:spLocks noGrp="1"/>
          </p:cNvSpPr>
          <p:nvPr>
            <p:ph type="sldNum" sz="quarter" idx="11"/>
          </p:nvPr>
        </p:nvSpPr>
        <p:spPr/>
        <p:txBody>
          <a:bodyPr/>
          <a:lstStyle/>
          <a:p>
            <a:fld id="{A3032E39-2DD7-6341-87B9-9AB98FE36691}" type="slidenum">
              <a:rPr lang="en-US" smtClean="0"/>
              <a:pPr/>
              <a:t>46</a:t>
            </a:fld>
            <a:endParaRPr lang="en-US" dirty="0"/>
          </a:p>
        </p:txBody>
      </p:sp>
      <p:sp>
        <p:nvSpPr>
          <p:cNvPr id="4" name="Ορθογώνιο 3"/>
          <p:cNvSpPr/>
          <p:nvPr/>
        </p:nvSpPr>
        <p:spPr>
          <a:xfrm>
            <a:off x="3289110" y="2005389"/>
            <a:ext cx="9294125" cy="3149580"/>
          </a:xfrm>
          <a:prstGeom prst="rect">
            <a:avLst/>
          </a:prstGeom>
        </p:spPr>
        <p:txBody>
          <a:bodyPr wrap="square">
            <a:spAutoFit/>
          </a:bodyPr>
          <a:lstStyle/>
          <a:p>
            <a:pPr defTabSz="548444">
              <a:defRPr/>
            </a:pPr>
            <a:r>
              <a:rPr lang="en-GB" sz="4000" b="1" dirty="0" smtClean="0">
                <a:solidFill>
                  <a:srgbClr val="FF0000"/>
                </a:solidFill>
                <a:latin typeface="Arial" panose="020B0604020202020204" pitchFamily="34" charset="0"/>
                <a:ea typeface="Calibri" panose="020F0502020204030204" pitchFamily="34" charset="0"/>
                <a:cs typeface="Arial" panose="020B0604020202020204" pitchFamily="34" charset="0"/>
              </a:rPr>
              <a:t>Lead-related Complications</a:t>
            </a:r>
            <a:endParaRPr lang="en-GB" sz="4000" b="1" baseline="30000" dirty="0">
              <a:solidFill>
                <a:srgbClr val="FF0000"/>
              </a:solidFill>
              <a:latin typeface="Arial" panose="020B0604020202020204" pitchFamily="34" charset="0"/>
              <a:ea typeface="Calibri" panose="020F0502020204030204" pitchFamily="34" charset="0"/>
              <a:cs typeface="Arial" panose="020B0604020202020204" pitchFamily="34" charset="0"/>
            </a:endParaRPr>
          </a:p>
          <a:p>
            <a:pPr defTabSz="548444">
              <a:defRPr/>
            </a:pPr>
            <a:endParaRPr lang="en-GB" b="1" baseline="30000" dirty="0">
              <a:latin typeface="Arial" panose="020B0604020202020204" pitchFamily="34" charset="0"/>
              <a:ea typeface="Calibri" panose="020F0502020204030204" pitchFamily="34" charset="0"/>
              <a:cs typeface="Arial" panose="020B0604020202020204" pitchFamily="34" charset="0"/>
            </a:endParaRPr>
          </a:p>
          <a:p>
            <a:pPr marL="342900" indent="-342900" defTabSz="548444">
              <a:buFont typeface="Wingdings" panose="05000000000000000000" pitchFamily="2" charset="2"/>
              <a:buChar char="§"/>
              <a:defRPr/>
            </a:pPr>
            <a:r>
              <a:rPr lang="en-GB" sz="3600" dirty="0">
                <a:latin typeface="Arial" panose="020B0604020202020204" pitchFamily="34" charset="0"/>
                <a:ea typeface="Calibri" panose="020F0502020204030204" pitchFamily="34" charset="0"/>
                <a:cs typeface="Arial" panose="020B0604020202020204" pitchFamily="34" charset="0"/>
              </a:rPr>
              <a:t>Fractures</a:t>
            </a:r>
          </a:p>
          <a:p>
            <a:pPr marL="342900" indent="-342900" defTabSz="548444">
              <a:buFont typeface="Wingdings" panose="05000000000000000000" pitchFamily="2" charset="2"/>
              <a:buChar char="§"/>
              <a:defRPr/>
            </a:pPr>
            <a:r>
              <a:rPr lang="en-GB" sz="3600" dirty="0">
                <a:latin typeface="Arial" panose="020B0604020202020204" pitchFamily="34" charset="0"/>
                <a:ea typeface="Calibri" panose="020F0502020204030204" pitchFamily="34" charset="0"/>
                <a:cs typeface="Arial" panose="020B0604020202020204" pitchFamily="34" charset="0"/>
              </a:rPr>
              <a:t>Insulation breaches</a:t>
            </a:r>
          </a:p>
          <a:p>
            <a:pPr marL="342900" indent="-342900" defTabSz="548444">
              <a:buFont typeface="Wingdings" panose="05000000000000000000" pitchFamily="2" charset="2"/>
              <a:buChar char="§"/>
              <a:defRPr/>
            </a:pPr>
            <a:r>
              <a:rPr lang="en-GB" sz="3600" dirty="0">
                <a:latin typeface="Arial" panose="020B0604020202020204" pitchFamily="34" charset="0"/>
                <a:ea typeface="Calibri" panose="020F0502020204030204" pitchFamily="34" charset="0"/>
                <a:cs typeface="Arial" panose="020B0604020202020204" pitchFamily="34" charset="0"/>
              </a:rPr>
              <a:t>Venous thrombosis and obstruction</a:t>
            </a:r>
          </a:p>
          <a:p>
            <a:pPr marL="342900" indent="-342900" defTabSz="548444">
              <a:buFont typeface="Wingdings" panose="05000000000000000000" pitchFamily="2" charset="2"/>
              <a:buChar char="§"/>
              <a:defRPr/>
            </a:pPr>
            <a:r>
              <a:rPr lang="en-GB" sz="3600" dirty="0">
                <a:latin typeface="Arial" panose="020B0604020202020204" pitchFamily="34" charset="0"/>
                <a:ea typeface="Calibri" panose="020F0502020204030204" pitchFamily="34" charset="0"/>
                <a:cs typeface="Arial" panose="020B0604020202020204" pitchFamily="34" charset="0"/>
              </a:rPr>
              <a:t>Tricuspid regurgitation </a:t>
            </a:r>
          </a:p>
        </p:txBody>
      </p:sp>
    </p:spTree>
    <p:extLst>
      <p:ext uri="{BB962C8B-B14F-4D97-AF65-F5344CB8AC3E}">
        <p14:creationId xmlns:p14="http://schemas.microsoft.com/office/powerpoint/2010/main" val="29438874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endParaRPr lang="en-US" dirty="0" smtClean="0">
              <a:solidFill>
                <a:srgbClr val="FF0000"/>
              </a:solidFill>
            </a:endParaRPr>
          </a:p>
        </p:txBody>
      </p:sp>
      <p:pic>
        <p:nvPicPr>
          <p:cNvPr id="399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980" y="817246"/>
            <a:ext cx="11338560" cy="248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Rectangle 4"/>
          <p:cNvSpPr>
            <a:spLocks noChangeArrowheads="1"/>
          </p:cNvSpPr>
          <p:nvPr/>
        </p:nvSpPr>
        <p:spPr bwMode="auto">
          <a:xfrm>
            <a:off x="8218170" y="2289810"/>
            <a:ext cx="1696362"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n-US" b="1">
                <a:solidFill>
                  <a:srgbClr val="FF0000"/>
                </a:solidFill>
              </a:rPr>
              <a:t>JACC 2107</a:t>
            </a:r>
            <a:endParaRPr lang="en-US" b="1"/>
          </a:p>
        </p:txBody>
      </p:sp>
      <p:sp>
        <p:nvSpPr>
          <p:cNvPr id="6" name="Rectangle 5"/>
          <p:cNvSpPr/>
          <p:nvPr/>
        </p:nvSpPr>
        <p:spPr>
          <a:xfrm>
            <a:off x="912496" y="2108836"/>
            <a:ext cx="4000500" cy="62674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9728" tIns="54864" rIns="109728" bIns="54864" anchor="ctr"/>
          <a:lstStyle/>
          <a:p>
            <a:pPr algn="ctr">
              <a:defRPr/>
            </a:pPr>
            <a:endParaRPr lang="en-US"/>
          </a:p>
        </p:txBody>
      </p:sp>
      <p:sp>
        <p:nvSpPr>
          <p:cNvPr id="39942" name="Rectangle 6"/>
          <p:cNvSpPr>
            <a:spLocks noChangeArrowheads="1"/>
          </p:cNvSpPr>
          <p:nvPr/>
        </p:nvSpPr>
        <p:spPr bwMode="auto">
          <a:xfrm>
            <a:off x="504826" y="3960496"/>
            <a:ext cx="13916024" cy="220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pPr>
              <a:buClr>
                <a:srgbClr val="FFFF00"/>
              </a:buClr>
              <a:buSzPct val="105000"/>
            </a:pPr>
            <a:r>
              <a:rPr lang="el-GR" dirty="0"/>
              <a:t>    </a:t>
            </a:r>
            <a:r>
              <a:rPr lang="en-US" dirty="0"/>
              <a:t> </a:t>
            </a:r>
            <a:r>
              <a:rPr lang="en-US" sz="3400" dirty="0">
                <a:solidFill>
                  <a:srgbClr val="FF0000"/>
                </a:solidFill>
              </a:rPr>
              <a:t>n=35,  failed  CRT,</a:t>
            </a:r>
            <a:r>
              <a:rPr lang="el-GR" sz="3400" dirty="0">
                <a:solidFill>
                  <a:srgbClr val="FF0000"/>
                </a:solidFill>
              </a:rPr>
              <a:t> </a:t>
            </a:r>
            <a:r>
              <a:rPr lang="en-US" sz="3400" dirty="0">
                <a:solidFill>
                  <a:srgbClr val="FF0000"/>
                </a:solidFill>
              </a:rPr>
              <a:t> F/U: 6 months</a:t>
            </a:r>
          </a:p>
          <a:p>
            <a:pPr>
              <a:buClr>
                <a:srgbClr val="FFFF00"/>
              </a:buClr>
              <a:buSzPct val="105000"/>
              <a:buFont typeface="Wingdings" pitchFamily="2" charset="2"/>
              <a:buChar char="§"/>
            </a:pPr>
            <a:r>
              <a:rPr lang="en-US" sz="3400" dirty="0">
                <a:solidFill>
                  <a:schemeClr val="bg1"/>
                </a:solidFill>
                <a:cs typeface="Arial" pitchFamily="34" charset="0"/>
              </a:rPr>
              <a:t> </a:t>
            </a:r>
            <a:r>
              <a:rPr lang="en-US" sz="3400" dirty="0" smtClean="0">
                <a:cs typeface="Arial" pitchFamily="34" charset="0"/>
              </a:rPr>
              <a:t>n=12  </a:t>
            </a:r>
            <a:r>
              <a:rPr lang="en-US" sz="3400" dirty="0">
                <a:cs typeface="Arial" pitchFamily="34" charset="0"/>
              </a:rPr>
              <a:t>with prior  failed  attempt  for  coronary sinus lead implantation</a:t>
            </a:r>
          </a:p>
          <a:p>
            <a:pPr>
              <a:buClr>
                <a:srgbClr val="FFFF00"/>
              </a:buClr>
              <a:buSzPct val="105000"/>
              <a:buFont typeface="Wingdings" pitchFamily="2" charset="2"/>
              <a:buChar char="§"/>
            </a:pPr>
            <a:r>
              <a:rPr lang="en-US" sz="3400" dirty="0">
                <a:cs typeface="Arial" pitchFamily="34" charset="0"/>
              </a:rPr>
              <a:t> n=10 non responders to  a previous  CRT device</a:t>
            </a:r>
          </a:p>
          <a:p>
            <a:pPr>
              <a:buClr>
                <a:srgbClr val="FFFF00"/>
              </a:buClr>
              <a:buSzPct val="105000"/>
              <a:buFont typeface="Wingdings" pitchFamily="2" charset="2"/>
              <a:buChar char="§"/>
            </a:pPr>
            <a:r>
              <a:rPr lang="en-US" sz="3400" dirty="0">
                <a:solidFill>
                  <a:schemeClr val="bg1"/>
                </a:solidFill>
                <a:cs typeface="Arial" pitchFamily="34" charset="0"/>
              </a:rPr>
              <a:t> </a:t>
            </a:r>
            <a:r>
              <a:rPr lang="en-US" sz="3400" dirty="0">
                <a:cs typeface="Arial" pitchFamily="34" charset="0"/>
              </a:rPr>
              <a:t>n=5, </a:t>
            </a:r>
            <a:r>
              <a:rPr lang="en-US" sz="3400" dirty="0"/>
              <a:t>high CS pacing threshold or phrenic nerve capt</a:t>
            </a:r>
            <a:r>
              <a:rPr lang="en-US" sz="3400" dirty="0">
                <a:solidFill>
                  <a:schemeClr val="bg1"/>
                </a:solidFill>
              </a:rPr>
              <a:t>ure</a:t>
            </a:r>
            <a:endParaRPr lang="en-US" sz="3400" dirty="0">
              <a:solidFill>
                <a:schemeClr val="bg1"/>
              </a:solidFill>
              <a:cs typeface="Arial" pitchFamily="34" charset="0"/>
            </a:endParaRPr>
          </a:p>
        </p:txBody>
      </p:sp>
    </p:spTree>
    <p:extLst>
      <p:ext uri="{BB962C8B-B14F-4D97-AF65-F5344CB8AC3E}">
        <p14:creationId xmlns:p14="http://schemas.microsoft.com/office/powerpoint/2010/main" val="29002139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154334" y="163773"/>
            <a:ext cx="14079856" cy="1590676"/>
          </a:xfrm>
        </p:spPr>
        <p:txBody>
          <a:bodyPr/>
          <a:lstStyle/>
          <a:p>
            <a:r>
              <a:rPr lang="en-US" dirty="0" smtClean="0"/>
              <a:t> </a:t>
            </a:r>
            <a:r>
              <a:rPr lang="en-US" sz="3800" cap="none" dirty="0" err="1" smtClean="0">
                <a:solidFill>
                  <a:srgbClr val="FF0000"/>
                </a:solidFill>
              </a:rPr>
              <a:t>WiSE-crt</a:t>
            </a:r>
            <a:r>
              <a:rPr lang="en-US" sz="3800" cap="none" dirty="0" smtClean="0">
                <a:solidFill>
                  <a:srgbClr val="FF0000"/>
                </a:solidFill>
              </a:rPr>
              <a:t> </a:t>
            </a:r>
            <a:r>
              <a:rPr lang="en-US" sz="3800" dirty="0" smtClean="0">
                <a:solidFill>
                  <a:srgbClr val="FF0000"/>
                </a:solidFill>
              </a:rPr>
              <a:t>system </a:t>
            </a:r>
            <a:r>
              <a:rPr lang="en-US" sz="3800" dirty="0">
                <a:solidFill>
                  <a:srgbClr val="FF0000"/>
                </a:solidFill>
              </a:rPr>
              <a:t>– wireless LV </a:t>
            </a:r>
            <a:r>
              <a:rPr lang="en-US" sz="3800" dirty="0" err="1">
                <a:solidFill>
                  <a:srgbClr val="FF0000"/>
                </a:solidFill>
              </a:rPr>
              <a:t>endocardial</a:t>
            </a:r>
            <a:r>
              <a:rPr lang="en-US" sz="3800" dirty="0">
                <a:solidFill>
                  <a:srgbClr val="FF0000"/>
                </a:solidFill>
              </a:rPr>
              <a:t> </a:t>
            </a:r>
            <a:r>
              <a:rPr lang="en-US" sz="3800" dirty="0" smtClean="0">
                <a:solidFill>
                  <a:srgbClr val="FF0000"/>
                </a:solidFill>
              </a:rPr>
              <a:t>pacing</a:t>
            </a:r>
            <a:br>
              <a:rPr lang="en-US" sz="3800" dirty="0" smtClean="0">
                <a:solidFill>
                  <a:srgbClr val="FF0000"/>
                </a:solidFill>
              </a:rPr>
            </a:br>
            <a:r>
              <a:rPr lang="en-US" sz="3800" dirty="0">
                <a:solidFill>
                  <a:srgbClr val="FF0000"/>
                </a:solidFill>
              </a:rPr>
              <a:t/>
            </a:r>
            <a:br>
              <a:rPr lang="en-US" sz="3800" dirty="0">
                <a:solidFill>
                  <a:srgbClr val="FF0000"/>
                </a:solidFill>
              </a:rPr>
            </a:br>
            <a:r>
              <a:rPr lang="en-US" sz="3800" dirty="0" smtClean="0">
                <a:solidFill>
                  <a:srgbClr val="FF0000"/>
                </a:solidFill>
              </a:rPr>
              <a:t> </a:t>
            </a:r>
            <a:r>
              <a:rPr lang="en-US" sz="3800" dirty="0">
                <a:solidFill>
                  <a:srgbClr val="FF0000"/>
                </a:solidFill>
              </a:rPr>
              <a:t>electrode</a:t>
            </a:r>
          </a:p>
        </p:txBody>
      </p:sp>
      <p:pic>
        <p:nvPicPr>
          <p:cNvPr id="4096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83996" y="1181100"/>
            <a:ext cx="11245214" cy="6737986"/>
          </a:xfrm>
          <a:noFill/>
        </p:spPr>
      </p:pic>
    </p:spTree>
    <p:extLst>
      <p:ext uri="{BB962C8B-B14F-4D97-AF65-F5344CB8AC3E}">
        <p14:creationId xmlns:p14="http://schemas.microsoft.com/office/powerpoint/2010/main" val="27864409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49</a:t>
            </a:fld>
            <a:endParaRPr lang="el-G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994" y="316010"/>
            <a:ext cx="11810569" cy="3707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Ορθογώνιο 6"/>
          <p:cNvSpPr/>
          <p:nvPr/>
        </p:nvSpPr>
        <p:spPr>
          <a:xfrm>
            <a:off x="8979756" y="1739107"/>
            <a:ext cx="3462807" cy="430887"/>
          </a:xfrm>
          <a:prstGeom prst="rect">
            <a:avLst/>
          </a:prstGeom>
        </p:spPr>
        <p:txBody>
          <a:bodyPr wrap="none">
            <a:spAutoFit/>
          </a:bodyPr>
          <a:lstStyle/>
          <a:p>
            <a:r>
              <a:rPr lang="en-US" b="1" dirty="0">
                <a:solidFill>
                  <a:srgbClr val="FF0000"/>
                </a:solidFill>
              </a:rPr>
              <a:t>HEART   </a:t>
            </a:r>
            <a:r>
              <a:rPr lang="en-US" b="1" dirty="0" smtClean="0">
                <a:solidFill>
                  <a:srgbClr val="FF0000"/>
                </a:solidFill>
              </a:rPr>
              <a:t>RHYTH</a:t>
            </a:r>
            <a:r>
              <a:rPr lang="el-GR" b="1" dirty="0" smtClean="0">
                <a:solidFill>
                  <a:srgbClr val="FF0000"/>
                </a:solidFill>
              </a:rPr>
              <a:t>Μ</a:t>
            </a:r>
            <a:r>
              <a:rPr lang="en-US" b="1" dirty="0" smtClean="0">
                <a:solidFill>
                  <a:srgbClr val="FF0000"/>
                </a:solidFill>
              </a:rPr>
              <a:t>   </a:t>
            </a:r>
            <a:r>
              <a:rPr lang="en-US" b="1" dirty="0">
                <a:solidFill>
                  <a:srgbClr val="FF0000"/>
                </a:solidFill>
              </a:rPr>
              <a:t>2021</a:t>
            </a:r>
            <a:endParaRPr lang="el-GR" b="1" dirty="0">
              <a:solidFill>
                <a:srgbClr val="FF0000"/>
              </a:solidFill>
            </a:endParaRPr>
          </a:p>
        </p:txBody>
      </p:sp>
      <p:sp>
        <p:nvSpPr>
          <p:cNvPr id="2" name="Ορθογώνιο 1"/>
          <p:cNvSpPr/>
          <p:nvPr/>
        </p:nvSpPr>
        <p:spPr>
          <a:xfrm>
            <a:off x="7615454" y="682388"/>
            <a:ext cx="1678674" cy="559558"/>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9552" y="2876114"/>
            <a:ext cx="7014949" cy="4501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Ορθογώνιο 7"/>
          <p:cNvSpPr/>
          <p:nvPr/>
        </p:nvSpPr>
        <p:spPr>
          <a:xfrm>
            <a:off x="1050878" y="1610436"/>
            <a:ext cx="1678674" cy="559558"/>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Tree>
    <p:extLst>
      <p:ext uri="{BB962C8B-B14F-4D97-AF65-F5344CB8AC3E}">
        <p14:creationId xmlns:p14="http://schemas.microsoft.com/office/powerpoint/2010/main" val="11316744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endParaRPr lang="en-US" smtClean="0"/>
          </a:p>
        </p:txBody>
      </p:sp>
      <p:pic>
        <p:nvPicPr>
          <p:cNvPr id="9219" name="Picture 2" descr="C:\Documents and Settings\stelios\Επιφάνεια εργασίας\Τα έγγραφά μου\LEADLESS PM\image-0.02.01.1f29a43f55db9b21180fbda753fbc98b7606fd2d22f71121776f517b90cc08f3-V.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98146" y="1535431"/>
            <a:ext cx="6010274" cy="5970270"/>
          </a:xfrm>
          <a:noFill/>
        </p:spPr>
      </p:pic>
      <p:pic>
        <p:nvPicPr>
          <p:cNvPr id="9220" name="Picture 3" descr="C:\Documents and Settings\stelios\Επιφάνεια εργασίας\Τα έγγραφά μου\LEADLESS PM\20180917_153314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6560" y="1198246"/>
            <a:ext cx="7680960" cy="639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05452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50</a:t>
            </a:fld>
            <a:endParaRPr lang="el-G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4063" y="1695450"/>
            <a:ext cx="10582275"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Ορθογώνιο 6"/>
          <p:cNvSpPr/>
          <p:nvPr/>
        </p:nvSpPr>
        <p:spPr>
          <a:xfrm>
            <a:off x="4130363" y="6765387"/>
            <a:ext cx="5558125" cy="646331"/>
          </a:xfrm>
          <a:prstGeom prst="rect">
            <a:avLst/>
          </a:prstGeom>
        </p:spPr>
        <p:txBody>
          <a:bodyPr wrap="none">
            <a:spAutoFit/>
          </a:bodyPr>
          <a:lstStyle/>
          <a:p>
            <a:r>
              <a:rPr lang="en-US" sz="3600" dirty="0">
                <a:solidFill>
                  <a:srgbClr val="FF0000"/>
                </a:solidFill>
              </a:rPr>
              <a:t>MICRA   + </a:t>
            </a:r>
            <a:r>
              <a:rPr lang="en-US" sz="3600" dirty="0" err="1">
                <a:solidFill>
                  <a:srgbClr val="FF0000"/>
                </a:solidFill>
              </a:rPr>
              <a:t>WiSE</a:t>
            </a:r>
            <a:r>
              <a:rPr lang="en-US" sz="3600" dirty="0">
                <a:solidFill>
                  <a:srgbClr val="FF0000"/>
                </a:solidFill>
              </a:rPr>
              <a:t>  </a:t>
            </a:r>
            <a:r>
              <a:rPr lang="en-US" sz="3600" dirty="0" smtClean="0">
                <a:solidFill>
                  <a:srgbClr val="FF0000"/>
                </a:solidFill>
              </a:rPr>
              <a:t>system  </a:t>
            </a:r>
            <a:endParaRPr lang="el-GR" sz="3600" dirty="0">
              <a:solidFill>
                <a:srgbClr val="FF0000"/>
              </a:solidFill>
            </a:endParaRPr>
          </a:p>
        </p:txBody>
      </p:sp>
      <p:sp>
        <p:nvSpPr>
          <p:cNvPr id="8" name="Ορθογώνιο 7"/>
          <p:cNvSpPr/>
          <p:nvPr/>
        </p:nvSpPr>
        <p:spPr>
          <a:xfrm>
            <a:off x="6376416" y="2247978"/>
            <a:ext cx="813043" cy="430887"/>
          </a:xfrm>
          <a:prstGeom prst="rect">
            <a:avLst/>
          </a:prstGeom>
        </p:spPr>
        <p:txBody>
          <a:bodyPr wrap="none">
            <a:spAutoFit/>
          </a:bodyPr>
          <a:lstStyle/>
          <a:p>
            <a:r>
              <a:rPr lang="en-US" b="1" dirty="0">
                <a:solidFill>
                  <a:srgbClr val="FF0000"/>
                </a:solidFill>
              </a:rPr>
              <a:t>2021</a:t>
            </a:r>
            <a:endParaRPr lang="el-GR" b="1" dirty="0">
              <a:solidFill>
                <a:srgbClr val="FF0000"/>
              </a:solidFill>
            </a:endParaRPr>
          </a:p>
        </p:txBody>
      </p:sp>
    </p:spTree>
    <p:extLst>
      <p:ext uri="{BB962C8B-B14F-4D97-AF65-F5344CB8AC3E}">
        <p14:creationId xmlns:p14="http://schemas.microsoft.com/office/powerpoint/2010/main" val="60292008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endParaRPr lang="el-GR"/>
          </a:p>
        </p:txBody>
      </p:sp>
      <p:sp>
        <p:nvSpPr>
          <p:cNvPr id="3" name="Θέση περιεχομένου 2"/>
          <p:cNvSpPr>
            <a:spLocks noGrp="1"/>
          </p:cNvSpPr>
          <p:nvPr>
            <p:ph idx="1"/>
          </p:nvPr>
        </p:nvSpPr>
        <p:spPr/>
        <p:txBody>
          <a:bodyPr/>
          <a:lstStyle/>
          <a:p>
            <a:endParaRPr lang="el-GR" dirty="0"/>
          </a:p>
        </p:txBody>
      </p:sp>
      <p:sp>
        <p:nvSpPr>
          <p:cNvPr id="4" name="Θέση ημερομηνίας 3"/>
          <p:cNvSpPr>
            <a:spLocks noGrp="1"/>
          </p:cNvSpPr>
          <p:nvPr>
            <p:ph type="dt" sz="half" idx="10"/>
          </p:nvPr>
        </p:nvSpPr>
        <p:spPr/>
        <p:txBody>
          <a:bodyPr/>
          <a:lstStyle/>
          <a:p>
            <a:pPr>
              <a:defRPr/>
            </a:pPr>
            <a:fld id="{BBAAD016-6520-4CFD-B5DE-5B78DF9E90F4}" type="datetime1">
              <a:rPr lang="el-GR" smtClean="0"/>
              <a:t>3/5/2023</a:t>
            </a:fld>
            <a:endParaRPr lang="el-GR"/>
          </a:p>
        </p:txBody>
      </p:sp>
      <p:sp>
        <p:nvSpPr>
          <p:cNvPr id="5" name="Θέση υποσέλιδου 4"/>
          <p:cNvSpPr>
            <a:spLocks noGrp="1"/>
          </p:cNvSpPr>
          <p:nvPr>
            <p:ph type="ftr" sz="quarter" idx="11"/>
          </p:nvPr>
        </p:nvSpPr>
        <p:spPr/>
        <p:txBody>
          <a:bodyPr/>
          <a:lstStyle/>
          <a:p>
            <a:pPr>
              <a:defRPr/>
            </a:pPr>
            <a:endParaRPr lang="el-GR"/>
          </a:p>
        </p:txBody>
      </p:sp>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51</a:t>
            </a:fld>
            <a:endParaRPr lang="el-G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0812" y="382138"/>
            <a:ext cx="10194878" cy="6864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Έλλειψη 6"/>
          <p:cNvSpPr/>
          <p:nvPr/>
        </p:nvSpPr>
        <p:spPr>
          <a:xfrm>
            <a:off x="7861110" y="4462818"/>
            <a:ext cx="996287" cy="805218"/>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
        <p:nvSpPr>
          <p:cNvPr id="9" name="Έλλειψη 8"/>
          <p:cNvSpPr/>
          <p:nvPr/>
        </p:nvSpPr>
        <p:spPr>
          <a:xfrm>
            <a:off x="8857397" y="4672084"/>
            <a:ext cx="996287" cy="805218"/>
          </a:xfrm>
          <a:prstGeom prst="ellipse">
            <a:avLst/>
          </a:prstGeom>
          <a:no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Tree>
    <p:extLst>
      <p:ext uri="{BB962C8B-B14F-4D97-AF65-F5344CB8AC3E}">
        <p14:creationId xmlns:p14="http://schemas.microsoft.com/office/powerpoint/2010/main" val="15499689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75015" y="840918"/>
            <a:ext cx="13716000" cy="914400"/>
          </a:xfrm>
        </p:spPr>
        <p:txBody>
          <a:bodyPr/>
          <a:lstStyle/>
          <a:p>
            <a:r>
              <a:rPr lang="el-GR" dirty="0" smtClean="0"/>
              <a:t>Πριν</a:t>
            </a:r>
            <a:endParaRPr lang="el-GR" dirty="0"/>
          </a:p>
        </p:txBody>
      </p:sp>
      <p:sp>
        <p:nvSpPr>
          <p:cNvPr id="3" name="Θέση περιεχομένου 2"/>
          <p:cNvSpPr>
            <a:spLocks noGrp="1"/>
          </p:cNvSpPr>
          <p:nvPr>
            <p:ph idx="1"/>
          </p:nvPr>
        </p:nvSpPr>
        <p:spPr/>
        <p:txBody>
          <a:bodyPr/>
          <a:lstStyle/>
          <a:p>
            <a:endParaRPr lang="el-GR" dirty="0"/>
          </a:p>
        </p:txBody>
      </p:sp>
      <p:sp>
        <p:nvSpPr>
          <p:cNvPr id="5" name="Θέση υποσέλιδου 4"/>
          <p:cNvSpPr>
            <a:spLocks noGrp="1"/>
          </p:cNvSpPr>
          <p:nvPr>
            <p:ph type="ftr" sz="quarter" idx="11"/>
          </p:nvPr>
        </p:nvSpPr>
        <p:spPr/>
        <p:txBody>
          <a:bodyPr/>
          <a:lstStyle/>
          <a:p>
            <a:pPr>
              <a:defRPr/>
            </a:pPr>
            <a:endParaRPr lang="el-GR"/>
          </a:p>
        </p:txBody>
      </p:sp>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52</a:t>
            </a:fld>
            <a:endParaRPr lang="el-G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0197" y="232012"/>
            <a:ext cx="11005636" cy="7390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Ορθογώνιο 6"/>
          <p:cNvSpPr/>
          <p:nvPr/>
        </p:nvSpPr>
        <p:spPr>
          <a:xfrm>
            <a:off x="201533" y="4330244"/>
            <a:ext cx="963597" cy="430887"/>
          </a:xfrm>
          <a:prstGeom prst="rect">
            <a:avLst/>
          </a:prstGeom>
        </p:spPr>
        <p:txBody>
          <a:bodyPr wrap="none">
            <a:spAutoFit/>
          </a:bodyPr>
          <a:lstStyle/>
          <a:p>
            <a:r>
              <a:rPr lang="el-GR" b="1" dirty="0" smtClean="0"/>
              <a:t>ΜΕΤΑ</a:t>
            </a:r>
            <a:endParaRPr lang="el-GR" b="1" dirty="0"/>
          </a:p>
        </p:txBody>
      </p:sp>
      <p:sp>
        <p:nvSpPr>
          <p:cNvPr id="9" name="Έλλειψη 8"/>
          <p:cNvSpPr/>
          <p:nvPr/>
        </p:nvSpPr>
        <p:spPr>
          <a:xfrm>
            <a:off x="2129050" y="4060209"/>
            <a:ext cx="996287" cy="805218"/>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
        <p:nvSpPr>
          <p:cNvPr id="10" name="Έλλειψη 9"/>
          <p:cNvSpPr/>
          <p:nvPr/>
        </p:nvSpPr>
        <p:spPr>
          <a:xfrm>
            <a:off x="2627193" y="575480"/>
            <a:ext cx="996287" cy="805218"/>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endParaRPr lang="el-GR" dirty="0" smtClean="0"/>
          </a:p>
        </p:txBody>
      </p:sp>
    </p:spTree>
    <p:extLst>
      <p:ext uri="{BB962C8B-B14F-4D97-AF65-F5344CB8AC3E}">
        <p14:creationId xmlns:p14="http://schemas.microsoft.com/office/powerpoint/2010/main" val="23729299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1264" y="345459"/>
            <a:ext cx="12220575" cy="3011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Ορθογώνιο 6"/>
          <p:cNvSpPr/>
          <p:nvPr/>
        </p:nvSpPr>
        <p:spPr>
          <a:xfrm>
            <a:off x="11374407" y="1420517"/>
            <a:ext cx="813043" cy="430887"/>
          </a:xfrm>
          <a:prstGeom prst="rect">
            <a:avLst/>
          </a:prstGeom>
        </p:spPr>
        <p:txBody>
          <a:bodyPr wrap="none">
            <a:spAutoFit/>
          </a:bodyPr>
          <a:lstStyle/>
          <a:p>
            <a:r>
              <a:rPr lang="en-US" dirty="0">
                <a:solidFill>
                  <a:srgbClr val="FF0000"/>
                </a:solidFill>
              </a:rPr>
              <a:t>2018</a:t>
            </a:r>
            <a:endParaRPr lang="el-GR" dirty="0">
              <a:solidFill>
                <a:srgbClr val="FF0000"/>
              </a:solidFill>
            </a:endParaRPr>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0766" y="3411010"/>
            <a:ext cx="9429750" cy="47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Ορθογώνιο 7"/>
          <p:cNvSpPr/>
          <p:nvPr/>
        </p:nvSpPr>
        <p:spPr>
          <a:xfrm>
            <a:off x="7480759" y="2970997"/>
            <a:ext cx="3034292" cy="523220"/>
          </a:xfrm>
          <a:prstGeom prst="rect">
            <a:avLst/>
          </a:prstGeom>
        </p:spPr>
        <p:txBody>
          <a:bodyPr wrap="none">
            <a:spAutoFit/>
          </a:bodyPr>
          <a:lstStyle/>
          <a:p>
            <a:r>
              <a:rPr lang="en-US" sz="2800" b="1" dirty="0">
                <a:solidFill>
                  <a:srgbClr val="FF0000"/>
                </a:solidFill>
              </a:rPr>
              <a:t>MICRA   + </a:t>
            </a:r>
            <a:r>
              <a:rPr lang="en-US" sz="2800" b="1" dirty="0" smtClean="0">
                <a:solidFill>
                  <a:srgbClr val="FF0000"/>
                </a:solidFill>
              </a:rPr>
              <a:t>S-ICD </a:t>
            </a:r>
            <a:endParaRPr lang="el-GR" sz="2800" b="1" dirty="0">
              <a:solidFill>
                <a:srgbClr val="FF0000"/>
              </a:solidFill>
            </a:endParaRPr>
          </a:p>
        </p:txBody>
      </p:sp>
    </p:spTree>
    <p:extLst>
      <p:ext uri="{BB962C8B-B14F-4D97-AF65-F5344CB8AC3E}">
        <p14:creationId xmlns:p14="http://schemas.microsoft.com/office/powerpoint/2010/main" val="30087609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Θέση περιεχομένου 2"/>
          <p:cNvSpPr>
            <a:spLocks noGrp="1"/>
          </p:cNvSpPr>
          <p:nvPr>
            <p:ph idx="1"/>
          </p:nvPr>
        </p:nvSpPr>
        <p:spPr/>
        <p:txBody>
          <a:bodyPr/>
          <a:lstStyle/>
          <a:p>
            <a:pPr eaLnBrk="1" hangingPunct="1">
              <a:buFont typeface="Wingdings" pitchFamily="2" charset="2"/>
              <a:buChar char="Ø"/>
            </a:pPr>
            <a:endParaRPr lang="en-US" dirty="0" smtClean="0"/>
          </a:p>
          <a:p>
            <a:pPr eaLnBrk="1" hangingPunct="1">
              <a:buFont typeface="Wingdings" pitchFamily="2" charset="2"/>
              <a:buChar char="Ø"/>
            </a:pPr>
            <a:endParaRPr lang="en-US" dirty="0" smtClean="0"/>
          </a:p>
          <a:p>
            <a:pPr eaLnBrk="1" hangingPunct="1">
              <a:buFont typeface="Wingdings" pitchFamily="2" charset="2"/>
              <a:buChar char="Ø"/>
            </a:pPr>
            <a:r>
              <a:rPr lang="en-US" dirty="0" smtClean="0"/>
              <a:t>  </a:t>
            </a:r>
            <a:r>
              <a:rPr lang="en-US" sz="3200" dirty="0" smtClean="0"/>
              <a:t>A</a:t>
            </a:r>
            <a:r>
              <a:rPr lang="el-GR" sz="3200" cap="none" dirty="0" err="1" smtClean="0"/>
              <a:t>υγουστος</a:t>
            </a:r>
            <a:r>
              <a:rPr lang="el-GR" sz="3200" cap="none" dirty="0" smtClean="0"/>
              <a:t> 2017</a:t>
            </a:r>
            <a:r>
              <a:rPr lang="en-US" sz="3200" cap="none" dirty="0" smtClean="0"/>
              <a:t>- </a:t>
            </a:r>
            <a:r>
              <a:rPr lang="el-GR" sz="3200" cap="none" dirty="0" smtClean="0"/>
              <a:t>  Δεκέμβριος 2022</a:t>
            </a:r>
            <a:endParaRPr lang="en-US" sz="3200" b="1" cap="none" dirty="0" smtClean="0"/>
          </a:p>
          <a:p>
            <a:pPr eaLnBrk="1" hangingPunct="1">
              <a:buFont typeface="Wingdings" pitchFamily="2" charset="2"/>
              <a:buChar char="Ø"/>
            </a:pPr>
            <a:endParaRPr lang="en-US" sz="3200" dirty="0" smtClean="0"/>
          </a:p>
          <a:p>
            <a:pPr eaLnBrk="1" hangingPunct="1">
              <a:buFont typeface="Wingdings" pitchFamily="2" charset="2"/>
              <a:buChar char="Ø"/>
            </a:pPr>
            <a:r>
              <a:rPr lang="en-US" sz="3200" b="1" dirty="0" smtClean="0"/>
              <a:t>  </a:t>
            </a:r>
            <a:r>
              <a:rPr lang="el-GR" sz="3200" b="1" dirty="0" smtClean="0"/>
              <a:t>20</a:t>
            </a:r>
            <a:r>
              <a:rPr lang="el-GR" sz="3200" b="1" cap="none" dirty="0" smtClean="0"/>
              <a:t>  </a:t>
            </a:r>
            <a:r>
              <a:rPr lang="el-GR" sz="3200" cap="none" dirty="0" err="1" smtClean="0"/>
              <a:t>εμφυτευσεις</a:t>
            </a:r>
            <a:r>
              <a:rPr lang="el-GR" sz="3200" cap="none" dirty="0" smtClean="0"/>
              <a:t> </a:t>
            </a:r>
            <a:r>
              <a:rPr lang="en-US" sz="3200" cap="none" dirty="0" smtClean="0"/>
              <a:t>leadless pacemaker -</a:t>
            </a:r>
            <a:r>
              <a:rPr lang="el-GR" sz="3200" b="1" cap="none" dirty="0" smtClean="0"/>
              <a:t> 13 άνδρες</a:t>
            </a:r>
            <a:r>
              <a:rPr lang="en-US" sz="3200" b="1" cap="none" dirty="0" smtClean="0"/>
              <a:t>, </a:t>
            </a:r>
            <a:r>
              <a:rPr lang="el-GR" sz="3200" b="1" cap="none" dirty="0" smtClean="0"/>
              <a:t> 7 γυναίκες</a:t>
            </a:r>
            <a:endParaRPr lang="en-US" sz="3200" b="1" cap="none" dirty="0" smtClean="0"/>
          </a:p>
          <a:p>
            <a:pPr eaLnBrk="1" hangingPunct="1">
              <a:buFont typeface="Wingdings" pitchFamily="2" charset="2"/>
              <a:buChar char="Ø"/>
            </a:pPr>
            <a:endParaRPr lang="el-GR" sz="3200" b="1" cap="none" dirty="0" smtClean="0"/>
          </a:p>
          <a:p>
            <a:pPr eaLnBrk="1" hangingPunct="1">
              <a:buFont typeface="Wingdings" pitchFamily="2" charset="2"/>
              <a:buChar char="Ø"/>
            </a:pPr>
            <a:r>
              <a:rPr lang="en-US" sz="3200" b="1" cap="none" dirty="0" smtClean="0"/>
              <a:t> </a:t>
            </a:r>
            <a:r>
              <a:rPr lang="el-GR" sz="3200" b="1" cap="none" dirty="0" smtClean="0"/>
              <a:t>ηλικία: 60-87 (75 ± 6.3)</a:t>
            </a:r>
            <a:r>
              <a:rPr lang="el-GR" sz="3200" b="1" dirty="0" smtClean="0"/>
              <a:t>  </a:t>
            </a:r>
          </a:p>
        </p:txBody>
      </p:sp>
      <p:sp>
        <p:nvSpPr>
          <p:cNvPr id="43011" name="Title 1"/>
          <p:cNvSpPr>
            <a:spLocks noGrp="1"/>
          </p:cNvSpPr>
          <p:nvPr>
            <p:ph type="title"/>
          </p:nvPr>
        </p:nvSpPr>
        <p:spPr>
          <a:xfrm>
            <a:off x="1173707" y="150126"/>
            <a:ext cx="12951726" cy="2320120"/>
          </a:xfrm>
        </p:spPr>
        <p:txBody>
          <a:bodyPr/>
          <a:lstStyle/>
          <a:p>
            <a:r>
              <a:rPr lang="en-US" sz="4300" dirty="0" smtClean="0">
                <a:solidFill>
                  <a:srgbClr val="FFFF00"/>
                </a:solidFill>
                <a:latin typeface="Calibri" pitchFamily="34" charset="0"/>
                <a:ea typeface="Calibri" pitchFamily="34" charset="0"/>
                <a:cs typeface="Times New Roman" pitchFamily="18" charset="0"/>
              </a:rPr>
              <a:t/>
            </a:r>
            <a:br>
              <a:rPr lang="en-US" sz="4300" dirty="0" smtClean="0">
                <a:solidFill>
                  <a:srgbClr val="FFFF00"/>
                </a:solidFill>
                <a:latin typeface="Calibri" pitchFamily="34" charset="0"/>
                <a:ea typeface="Calibri" pitchFamily="34" charset="0"/>
                <a:cs typeface="Times New Roman" pitchFamily="18" charset="0"/>
              </a:rPr>
            </a:br>
            <a:r>
              <a:rPr lang="en-US" sz="4300" dirty="0">
                <a:solidFill>
                  <a:srgbClr val="FF0000"/>
                </a:solidFill>
                <a:latin typeface="Calibri" pitchFamily="34" charset="0"/>
                <a:ea typeface="Calibri" pitchFamily="34" charset="0"/>
                <a:cs typeface="Times New Roman" pitchFamily="18" charset="0"/>
              </a:rPr>
              <a:t/>
            </a:r>
            <a:br>
              <a:rPr lang="en-US" sz="4300" dirty="0">
                <a:solidFill>
                  <a:srgbClr val="FF0000"/>
                </a:solidFill>
                <a:latin typeface="Calibri" pitchFamily="34" charset="0"/>
                <a:ea typeface="Calibri" pitchFamily="34" charset="0"/>
                <a:cs typeface="Times New Roman" pitchFamily="18" charset="0"/>
              </a:rPr>
            </a:br>
            <a:r>
              <a:rPr lang="el-GR" sz="4300" dirty="0" smtClean="0">
                <a:solidFill>
                  <a:srgbClr val="FF0000"/>
                </a:solidFill>
                <a:latin typeface="Calibri" pitchFamily="34" charset="0"/>
                <a:ea typeface="Calibri" pitchFamily="34" charset="0"/>
                <a:cs typeface="Times New Roman" pitchFamily="18" charset="0"/>
              </a:rPr>
              <a:t>ΑΧΕΠΑ- </a:t>
            </a:r>
            <a:r>
              <a:rPr lang="el-GR" sz="4300" dirty="0">
                <a:solidFill>
                  <a:srgbClr val="FF0000"/>
                </a:solidFill>
                <a:latin typeface="Calibri" pitchFamily="34" charset="0"/>
                <a:ea typeface="Calibri" pitchFamily="34" charset="0"/>
                <a:cs typeface="Times New Roman" pitchFamily="18" charset="0"/>
              </a:rPr>
              <a:t>ΒΗΜΑΤΟΔΟΤΕΣ  </a:t>
            </a:r>
            <a:r>
              <a:rPr lang="el-GR" sz="4300" dirty="0" smtClean="0">
                <a:solidFill>
                  <a:srgbClr val="FF0000"/>
                </a:solidFill>
                <a:latin typeface="Calibri" pitchFamily="34" charset="0"/>
                <a:ea typeface="Calibri" pitchFamily="34" charset="0"/>
                <a:cs typeface="Times New Roman" pitchFamily="18" charset="0"/>
              </a:rPr>
              <a:t>ΧΩΡΙΣ</a:t>
            </a:r>
            <a:r>
              <a:rPr lang="en-US" sz="4300" dirty="0" smtClean="0">
                <a:solidFill>
                  <a:srgbClr val="FF0000"/>
                </a:solidFill>
                <a:latin typeface="Calibri" pitchFamily="34" charset="0"/>
                <a:ea typeface="Calibri" pitchFamily="34" charset="0"/>
                <a:cs typeface="Times New Roman" pitchFamily="18" charset="0"/>
              </a:rPr>
              <a:t/>
            </a:r>
            <a:br>
              <a:rPr lang="en-US" sz="4300" dirty="0" smtClean="0">
                <a:solidFill>
                  <a:srgbClr val="FF0000"/>
                </a:solidFill>
                <a:latin typeface="Calibri" pitchFamily="34" charset="0"/>
                <a:ea typeface="Calibri" pitchFamily="34" charset="0"/>
                <a:cs typeface="Times New Roman" pitchFamily="18" charset="0"/>
              </a:rPr>
            </a:br>
            <a:r>
              <a:rPr lang="en-US" sz="4300" dirty="0">
                <a:solidFill>
                  <a:srgbClr val="FF0000"/>
                </a:solidFill>
                <a:latin typeface="Calibri" pitchFamily="34" charset="0"/>
                <a:ea typeface="Calibri" pitchFamily="34" charset="0"/>
                <a:cs typeface="Times New Roman" pitchFamily="18" charset="0"/>
              </a:rPr>
              <a:t/>
            </a:r>
            <a:br>
              <a:rPr lang="en-US" sz="4300" dirty="0">
                <a:solidFill>
                  <a:srgbClr val="FF0000"/>
                </a:solidFill>
                <a:latin typeface="Calibri" pitchFamily="34" charset="0"/>
                <a:ea typeface="Calibri" pitchFamily="34" charset="0"/>
                <a:cs typeface="Times New Roman" pitchFamily="18" charset="0"/>
              </a:rPr>
            </a:br>
            <a:r>
              <a:rPr lang="el-GR" sz="4300" dirty="0" smtClean="0">
                <a:solidFill>
                  <a:srgbClr val="FF0000"/>
                </a:solidFill>
                <a:latin typeface="Calibri" pitchFamily="34" charset="0"/>
                <a:ea typeface="Calibri" pitchFamily="34" charset="0"/>
                <a:cs typeface="Times New Roman" pitchFamily="18" charset="0"/>
              </a:rPr>
              <a:t> </a:t>
            </a:r>
            <a:r>
              <a:rPr lang="el-GR" sz="4300" dirty="0">
                <a:solidFill>
                  <a:srgbClr val="FF0000"/>
                </a:solidFill>
                <a:latin typeface="Calibri" pitchFamily="34" charset="0"/>
                <a:ea typeface="Calibri" pitchFamily="34" charset="0"/>
                <a:cs typeface="Times New Roman" pitchFamily="18" charset="0"/>
              </a:rPr>
              <a:t>ΗΛΕΚΤΡΟΔΙΑ – (</a:t>
            </a:r>
            <a:r>
              <a:rPr lang="en-US" sz="4300" dirty="0" smtClean="0">
                <a:solidFill>
                  <a:srgbClr val="FF0000"/>
                </a:solidFill>
                <a:latin typeface="Calibri" pitchFamily="34" charset="0"/>
                <a:ea typeface="Calibri" pitchFamily="34" charset="0"/>
                <a:cs typeface="Times New Roman" pitchFamily="18" charset="0"/>
              </a:rPr>
              <a:t>LEADLESS</a:t>
            </a:r>
            <a:r>
              <a:rPr lang="el-GR" sz="4300" dirty="0" smtClean="0">
                <a:solidFill>
                  <a:srgbClr val="FF0000"/>
                </a:solidFill>
                <a:latin typeface="Calibri" pitchFamily="34" charset="0"/>
                <a:ea typeface="Calibri" pitchFamily="34" charset="0"/>
                <a:cs typeface="Times New Roman" pitchFamily="18" charset="0"/>
              </a:rPr>
              <a:t> </a:t>
            </a:r>
            <a:r>
              <a:rPr lang="en-US" sz="4300" dirty="0" smtClean="0">
                <a:solidFill>
                  <a:srgbClr val="FF0000"/>
                </a:solidFill>
                <a:latin typeface="Calibri" pitchFamily="34" charset="0"/>
                <a:ea typeface="Calibri" pitchFamily="34" charset="0"/>
                <a:cs typeface="Times New Roman" pitchFamily="18" charset="0"/>
              </a:rPr>
              <a:t> </a:t>
            </a:r>
            <a:r>
              <a:rPr lang="en-US" sz="4300" dirty="0">
                <a:solidFill>
                  <a:srgbClr val="FF0000"/>
                </a:solidFill>
                <a:latin typeface="Calibri" pitchFamily="34" charset="0"/>
                <a:ea typeface="Calibri" pitchFamily="34" charset="0"/>
                <a:cs typeface="Times New Roman" pitchFamily="18" charset="0"/>
              </a:rPr>
              <a:t>PACEMAKERS)</a:t>
            </a:r>
            <a:r>
              <a:rPr lang="el-GR" sz="4300" dirty="0">
                <a:solidFill>
                  <a:srgbClr val="FF0000"/>
                </a:solidFill>
                <a:latin typeface="Calibri" pitchFamily="34" charset="0"/>
                <a:ea typeface="Calibri" pitchFamily="34" charset="0"/>
                <a:cs typeface="Times New Roman" pitchFamily="18" charset="0"/>
              </a:rPr>
              <a:t> </a:t>
            </a:r>
            <a:endParaRPr lang="en-US" sz="4300" dirty="0">
              <a:solidFill>
                <a:srgbClr val="FF0000"/>
              </a:solidFill>
              <a:ea typeface="Calibri" pitchFamily="34" charset="0"/>
              <a:cs typeface="Times New Roman" pitchFamily="18" charset="0"/>
            </a:endParaRPr>
          </a:p>
        </p:txBody>
      </p:sp>
    </p:spTree>
    <p:extLst>
      <p:ext uri="{BB962C8B-B14F-4D97-AF65-F5344CB8AC3E}">
        <p14:creationId xmlns:p14="http://schemas.microsoft.com/office/powerpoint/2010/main" val="28231306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019488" y="820288"/>
            <a:ext cx="12618720" cy="1097280"/>
          </a:xfrm>
        </p:spPr>
        <p:txBody>
          <a:bodyPr/>
          <a:lstStyle/>
          <a:p>
            <a:r>
              <a:rPr lang="en-US" sz="4300" dirty="0" smtClean="0">
                <a:solidFill>
                  <a:srgbClr val="FFC000"/>
                </a:solidFill>
              </a:rPr>
              <a:t>                </a:t>
            </a:r>
            <a:r>
              <a:rPr lang="en-US" sz="4300" dirty="0" smtClean="0">
                <a:solidFill>
                  <a:srgbClr val="FF0000"/>
                </a:solidFill>
              </a:rPr>
              <a:t>HK</a:t>
            </a:r>
            <a:r>
              <a:rPr lang="el-GR" sz="4300" dirty="0" smtClean="0">
                <a:solidFill>
                  <a:srgbClr val="FF0000"/>
                </a:solidFill>
              </a:rPr>
              <a:t>Γ  ΕΝΔΕΙΞΗ</a:t>
            </a:r>
            <a:r>
              <a:rPr lang="en-US" sz="4300" dirty="0" smtClean="0">
                <a:solidFill>
                  <a:srgbClr val="FF0000"/>
                </a:solidFill>
              </a:rPr>
              <a:t> </a:t>
            </a:r>
            <a:r>
              <a:rPr lang="el-GR" sz="4300" dirty="0" smtClean="0">
                <a:solidFill>
                  <a:srgbClr val="FF0000"/>
                </a:solidFill>
              </a:rPr>
              <a:t> </a:t>
            </a:r>
            <a:endParaRPr lang="en-US" sz="4300" dirty="0">
              <a:solidFill>
                <a:srgbClr val="FF0000"/>
              </a:solidFill>
            </a:endParaRPr>
          </a:p>
        </p:txBody>
      </p:sp>
      <p:graphicFrame>
        <p:nvGraphicFramePr>
          <p:cNvPr id="2" name="Content Placeholder 3"/>
          <p:cNvGraphicFramePr>
            <a:graphicFrameLocks noGrp="1"/>
          </p:cNvGraphicFramePr>
          <p:nvPr>
            <p:ph idx="1"/>
            <p:extLst>
              <p:ext uri="{D42A27DB-BD31-4B8C-83A1-F6EECF244321}">
                <p14:modId xmlns:p14="http://schemas.microsoft.com/office/powerpoint/2010/main" val="3971046195"/>
              </p:ext>
            </p:extLst>
          </p:nvPr>
        </p:nvGraphicFramePr>
        <p:xfrm>
          <a:off x="441013" y="2133725"/>
          <a:ext cx="13077190" cy="574103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634292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Θέση περιεχομένου 6"/>
          <p:cNvGraphicFramePr>
            <a:graphicFrameLocks noGrp="1"/>
          </p:cNvGraphicFramePr>
          <p:nvPr>
            <p:ph idx="1"/>
            <p:extLst>
              <p:ext uri="{D42A27DB-BD31-4B8C-83A1-F6EECF244321}">
                <p14:modId xmlns:p14="http://schemas.microsoft.com/office/powerpoint/2010/main" val="2887969597"/>
              </p:ext>
            </p:extLst>
          </p:nvPr>
        </p:nvGraphicFramePr>
        <p:xfrm>
          <a:off x="665279" y="1473201"/>
          <a:ext cx="13132606" cy="6198146"/>
        </p:xfrm>
        <a:graphic>
          <a:graphicData uri="http://schemas.openxmlformats.org/drawingml/2006/chart">
            <c:chart xmlns:c="http://schemas.openxmlformats.org/drawingml/2006/chart" xmlns:r="http://schemas.openxmlformats.org/officeDocument/2006/relationships" r:id="rId2"/>
          </a:graphicData>
        </a:graphic>
      </p:graphicFrame>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56</a:t>
            </a:fld>
            <a:endParaRPr lang="el-GR"/>
          </a:p>
        </p:txBody>
      </p:sp>
      <p:sp>
        <p:nvSpPr>
          <p:cNvPr id="3" name="Ορθογώνιο 2"/>
          <p:cNvSpPr/>
          <p:nvPr/>
        </p:nvSpPr>
        <p:spPr>
          <a:xfrm>
            <a:off x="4840696" y="553914"/>
            <a:ext cx="4177747" cy="646331"/>
          </a:xfrm>
          <a:prstGeom prst="rect">
            <a:avLst/>
          </a:prstGeom>
        </p:spPr>
        <p:txBody>
          <a:bodyPr wrap="none">
            <a:spAutoFit/>
          </a:bodyPr>
          <a:lstStyle/>
          <a:p>
            <a:r>
              <a:rPr lang="el-GR" sz="3600" dirty="0">
                <a:solidFill>
                  <a:srgbClr val="FF0000"/>
                </a:solidFill>
              </a:rPr>
              <a:t>ΚΛΙΝΙΚΗ ΕΝΔΕΙΞΗ</a:t>
            </a:r>
            <a:endParaRPr lang="el-GR" sz="3600" dirty="0"/>
          </a:p>
        </p:txBody>
      </p:sp>
    </p:spTree>
    <p:extLst>
      <p:ext uri="{BB962C8B-B14F-4D97-AF65-F5344CB8AC3E}">
        <p14:creationId xmlns:p14="http://schemas.microsoft.com/office/powerpoint/2010/main" val="15264675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Θέση περιεχομένου 2">
            <a:extLst>
              <a:ext uri="{FF2B5EF4-FFF2-40B4-BE49-F238E27FC236}"/>
            </a:extLst>
          </p:cNvPr>
          <p:cNvSpPr>
            <a:spLocks noGrp="1"/>
          </p:cNvSpPr>
          <p:nvPr>
            <p:ph idx="1"/>
          </p:nvPr>
        </p:nvSpPr>
        <p:spPr>
          <a:xfrm>
            <a:off x="809626" y="1110616"/>
            <a:ext cx="13386434" cy="6452234"/>
          </a:xfrm>
        </p:spPr>
        <p:txBody>
          <a:bodyPr rtlCol="0">
            <a:normAutofit/>
          </a:bodyPr>
          <a:lstStyle/>
          <a:p>
            <a:pPr>
              <a:defRPr/>
            </a:pPr>
            <a:r>
              <a:rPr lang="el-GR" dirty="0" smtClean="0"/>
              <a:t>                                               </a:t>
            </a:r>
            <a:endParaRPr lang="el-GR" b="1" u="sng" dirty="0"/>
          </a:p>
          <a:p>
            <a:pPr>
              <a:buFont typeface="Wingdings" panose="05000000000000000000" pitchFamily="2" charset="2"/>
              <a:buChar char="Ø"/>
              <a:defRPr/>
            </a:pPr>
            <a:r>
              <a:rPr lang="el-GR" dirty="0" smtClean="0">
                <a:solidFill>
                  <a:schemeClr val="bg1"/>
                </a:solidFill>
              </a:rPr>
              <a:t>  </a:t>
            </a:r>
            <a:r>
              <a:rPr lang="el-GR" dirty="0">
                <a:solidFill>
                  <a:srgbClr val="FF0000"/>
                </a:solidFill>
              </a:rPr>
              <a:t>ΠΡΟΣΠΕΛΑΣΗ</a:t>
            </a:r>
            <a:r>
              <a:rPr lang="en-US" dirty="0"/>
              <a:t> :  </a:t>
            </a:r>
            <a:r>
              <a:rPr lang="el-GR" sz="3200" cap="none" dirty="0"/>
              <a:t>δεξιά μηριαία φλέβα </a:t>
            </a:r>
            <a:r>
              <a:rPr lang="el-GR" sz="3200" cap="none" dirty="0" smtClean="0"/>
              <a:t> (</a:t>
            </a:r>
            <a:r>
              <a:rPr lang="el-GR" sz="3200" b="1" cap="none" dirty="0" smtClean="0"/>
              <a:t>100% )</a:t>
            </a:r>
            <a:endParaRPr lang="en-US" sz="3200" cap="none" dirty="0"/>
          </a:p>
          <a:p>
            <a:pPr>
              <a:buFont typeface="Wingdings" panose="05000000000000000000" pitchFamily="2" charset="2"/>
              <a:buChar char="Ø"/>
              <a:defRPr/>
            </a:pPr>
            <a:endParaRPr lang="el-GR" dirty="0"/>
          </a:p>
          <a:p>
            <a:pPr>
              <a:buFont typeface="Wingdings" panose="05000000000000000000" pitchFamily="2" charset="2"/>
              <a:buChar char="Ø"/>
              <a:defRPr/>
            </a:pPr>
            <a:r>
              <a:rPr lang="el-GR" dirty="0"/>
              <a:t> </a:t>
            </a:r>
            <a:r>
              <a:rPr lang="el-GR" dirty="0">
                <a:solidFill>
                  <a:srgbClr val="FF0000"/>
                </a:solidFill>
              </a:rPr>
              <a:t>ΘΕΣΗ ΕΜΦΥΤΕΥΣΗΣ ΣΥΣΚΕΥΗΣ</a:t>
            </a:r>
            <a:r>
              <a:rPr lang="en-US" dirty="0">
                <a:solidFill>
                  <a:srgbClr val="FF0000"/>
                </a:solidFill>
              </a:rPr>
              <a:t> </a:t>
            </a:r>
            <a:r>
              <a:rPr lang="en-US" dirty="0"/>
              <a:t>: </a:t>
            </a:r>
            <a:r>
              <a:rPr lang="el-GR" dirty="0"/>
              <a:t> </a:t>
            </a:r>
            <a:r>
              <a:rPr lang="el-GR" sz="3200" cap="none" dirty="0" smtClean="0"/>
              <a:t>κορυφή δεξιάς κοιλίας </a:t>
            </a:r>
            <a:r>
              <a:rPr lang="en-US" sz="3200" cap="none" dirty="0" smtClean="0"/>
              <a:t>n=12</a:t>
            </a:r>
            <a:r>
              <a:rPr lang="el-GR" sz="3200" cap="none" dirty="0" smtClean="0"/>
              <a:t>                                </a:t>
            </a:r>
          </a:p>
          <a:p>
            <a:pPr>
              <a:defRPr/>
            </a:pPr>
            <a:r>
              <a:rPr lang="el-GR" sz="3200" cap="none" dirty="0" smtClean="0"/>
              <a:t>                                           </a:t>
            </a:r>
            <a:r>
              <a:rPr lang="el-GR" sz="3200" cap="none" dirty="0" err="1" smtClean="0"/>
              <a:t>μεσοκοιλιακό</a:t>
            </a:r>
            <a:r>
              <a:rPr lang="el-GR" sz="3200" cap="none" dirty="0" smtClean="0"/>
              <a:t> διάφραγμα</a:t>
            </a:r>
            <a:r>
              <a:rPr lang="en-US" sz="3200" cap="none" dirty="0" smtClean="0"/>
              <a:t>, n=8</a:t>
            </a:r>
            <a:r>
              <a:rPr lang="el-GR" sz="3200" cap="none" dirty="0" smtClean="0"/>
              <a:t> </a:t>
            </a:r>
          </a:p>
          <a:p>
            <a:pPr>
              <a:buFont typeface="Wingdings" panose="05000000000000000000" pitchFamily="2" charset="2"/>
              <a:buChar char="Ø"/>
              <a:defRPr/>
            </a:pPr>
            <a:r>
              <a:rPr lang="el-GR" sz="3200" cap="none" dirty="0" smtClean="0"/>
              <a:t> </a:t>
            </a:r>
            <a:r>
              <a:rPr lang="el-GR" sz="3200" cap="none" dirty="0" smtClean="0">
                <a:solidFill>
                  <a:srgbClr val="C00000"/>
                </a:solidFill>
              </a:rPr>
              <a:t>επανατοποθέτηση της συσκευής κατά την εμφύτευσ</a:t>
            </a:r>
            <a:r>
              <a:rPr lang="el-GR" sz="3200" dirty="0">
                <a:solidFill>
                  <a:srgbClr val="C00000"/>
                </a:solidFill>
              </a:rPr>
              <a:t>η</a:t>
            </a:r>
            <a:r>
              <a:rPr lang="el-GR" sz="3200" cap="none" dirty="0" smtClean="0">
                <a:solidFill>
                  <a:srgbClr val="C00000"/>
                </a:solidFill>
              </a:rPr>
              <a:t> </a:t>
            </a:r>
            <a:r>
              <a:rPr lang="en-US" sz="3200" cap="none" dirty="0" smtClean="0"/>
              <a:t>:</a:t>
            </a:r>
            <a:r>
              <a:rPr lang="el-GR" sz="3200" cap="none" dirty="0" smtClean="0"/>
              <a:t> </a:t>
            </a:r>
            <a:r>
              <a:rPr lang="en-US" sz="3200" dirty="0" smtClean="0"/>
              <a:t>n=</a:t>
            </a:r>
            <a:r>
              <a:rPr lang="el-GR" sz="3200" cap="none" dirty="0" smtClean="0"/>
              <a:t>5</a:t>
            </a:r>
            <a:r>
              <a:rPr lang="en-US" sz="3200" b="1" dirty="0" smtClean="0"/>
              <a:t>,  </a:t>
            </a:r>
            <a:r>
              <a:rPr lang="el-GR" sz="3200" b="1" cap="none" dirty="0" smtClean="0"/>
              <a:t>25%)</a:t>
            </a:r>
          </a:p>
          <a:p>
            <a:pPr>
              <a:defRPr/>
            </a:pPr>
            <a:endParaRPr lang="el-GR" cap="none" dirty="0" smtClean="0"/>
          </a:p>
          <a:p>
            <a:pPr>
              <a:defRPr/>
            </a:pPr>
            <a:r>
              <a:rPr lang="el-GR" cap="none" dirty="0" smtClean="0"/>
              <a:t>                  - </a:t>
            </a:r>
            <a:r>
              <a:rPr lang="el-GR" sz="3200" cap="none" dirty="0" smtClean="0"/>
              <a:t>σε 3 ασθενείς απαιτήθηκε  1 επανατοποθέτηση</a:t>
            </a:r>
          </a:p>
          <a:p>
            <a:pPr>
              <a:defRPr/>
            </a:pPr>
            <a:r>
              <a:rPr lang="el-GR" sz="3200" cap="none" dirty="0" smtClean="0"/>
              <a:t>            - σε 2 ασθενείς  απαιτήθηκαν 2 επανατοποθετήσεις </a:t>
            </a:r>
          </a:p>
          <a:p>
            <a:pPr>
              <a:defRPr/>
            </a:pPr>
            <a:endParaRPr lang="el-GR" cap="none" dirty="0" smtClean="0">
              <a:solidFill>
                <a:srgbClr val="FF0000"/>
              </a:solidFill>
            </a:endParaRPr>
          </a:p>
          <a:p>
            <a:pPr>
              <a:buFont typeface="Wingdings" pitchFamily="2" charset="2"/>
              <a:buChar char="Ø"/>
              <a:defRPr/>
            </a:pPr>
            <a:r>
              <a:rPr lang="en-US" dirty="0" smtClean="0">
                <a:solidFill>
                  <a:srgbClr val="FF0000"/>
                </a:solidFill>
              </a:rPr>
              <a:t> </a:t>
            </a:r>
            <a:r>
              <a:rPr lang="el-GR" dirty="0" smtClean="0">
                <a:solidFill>
                  <a:srgbClr val="FF0000"/>
                </a:solidFill>
              </a:rPr>
              <a:t>ΜΕΣΗ ΔΙΑΡΚΕΙΑ ΕΠΕΜΒΑΣΗΣ </a:t>
            </a:r>
            <a:r>
              <a:rPr lang="en-US" dirty="0" smtClean="0"/>
              <a:t>:   </a:t>
            </a:r>
            <a:r>
              <a:rPr lang="en-US" sz="2800" dirty="0" smtClean="0"/>
              <a:t>8</a:t>
            </a:r>
            <a:r>
              <a:rPr lang="el-GR" sz="2800" dirty="0" smtClean="0"/>
              <a:t>0</a:t>
            </a:r>
            <a:r>
              <a:rPr lang="el-GR" sz="2800" b="1" dirty="0" smtClean="0"/>
              <a:t> ± 15</a:t>
            </a:r>
            <a:r>
              <a:rPr lang="en-US" sz="2800" b="1" dirty="0" smtClean="0"/>
              <a:t> </a:t>
            </a:r>
            <a:r>
              <a:rPr lang="en-US" sz="2800" dirty="0" smtClean="0"/>
              <a:t>min</a:t>
            </a:r>
            <a:r>
              <a:rPr lang="el-GR" sz="2800" dirty="0" smtClean="0"/>
              <a:t>  → 50</a:t>
            </a:r>
            <a:r>
              <a:rPr lang="el-GR" sz="2800" b="1" dirty="0"/>
              <a:t> ± </a:t>
            </a:r>
            <a:r>
              <a:rPr lang="el-GR" sz="2800" b="1" dirty="0" smtClean="0"/>
              <a:t>8</a:t>
            </a:r>
            <a:r>
              <a:rPr lang="en-US" sz="2800" b="1" dirty="0" smtClean="0"/>
              <a:t> </a:t>
            </a:r>
            <a:r>
              <a:rPr lang="en-US" sz="2800" dirty="0"/>
              <a:t>min</a:t>
            </a:r>
            <a:r>
              <a:rPr lang="el-GR" sz="2800" dirty="0" smtClean="0"/>
              <a:t> </a:t>
            </a:r>
          </a:p>
          <a:p>
            <a:pPr>
              <a:buFont typeface="Wingdings" pitchFamily="2" charset="2"/>
              <a:buChar char="Ø"/>
              <a:defRPr/>
            </a:pPr>
            <a:r>
              <a:rPr lang="en-US" dirty="0" smtClean="0"/>
              <a:t> </a:t>
            </a:r>
            <a:r>
              <a:rPr lang="el-GR" dirty="0" smtClean="0">
                <a:solidFill>
                  <a:srgbClr val="FF0000"/>
                </a:solidFill>
              </a:rPr>
              <a:t>ΜΕΣΟΣ ΧΡΟΝΟΣ ΑΚΤΙΝΟΣΚΟΠΗΣΗΣ </a:t>
            </a:r>
            <a:r>
              <a:rPr lang="en-US" dirty="0" smtClean="0"/>
              <a:t>:</a:t>
            </a:r>
            <a:r>
              <a:rPr lang="el-GR" dirty="0" smtClean="0"/>
              <a:t> </a:t>
            </a:r>
            <a:r>
              <a:rPr lang="en-US" dirty="0" smtClean="0"/>
              <a:t>  </a:t>
            </a:r>
            <a:r>
              <a:rPr lang="el-GR" sz="2800" dirty="0" smtClean="0"/>
              <a:t>8</a:t>
            </a:r>
            <a:r>
              <a:rPr lang="en-US" sz="2800" b="1" dirty="0" smtClean="0"/>
              <a:t>,3 </a:t>
            </a:r>
            <a:r>
              <a:rPr lang="el-GR" sz="2800" b="1" dirty="0" smtClean="0"/>
              <a:t>± </a:t>
            </a:r>
            <a:r>
              <a:rPr lang="en-US" sz="2800" b="1" dirty="0" smtClean="0"/>
              <a:t>1,8 </a:t>
            </a:r>
            <a:r>
              <a:rPr lang="en-US" sz="2800" dirty="0" smtClean="0"/>
              <a:t>min</a:t>
            </a:r>
            <a:r>
              <a:rPr lang="el-GR" sz="2800" dirty="0"/>
              <a:t> → </a:t>
            </a:r>
            <a:r>
              <a:rPr lang="el-GR" sz="2800" dirty="0" smtClean="0"/>
              <a:t>6</a:t>
            </a:r>
            <a:r>
              <a:rPr lang="el-GR" sz="2800" b="1" dirty="0" smtClean="0"/>
              <a:t> </a:t>
            </a:r>
            <a:r>
              <a:rPr lang="el-GR" sz="2800" b="1" dirty="0"/>
              <a:t>± </a:t>
            </a:r>
            <a:r>
              <a:rPr lang="el-GR" sz="2800" b="1" dirty="0" smtClean="0"/>
              <a:t>1,2</a:t>
            </a:r>
            <a:r>
              <a:rPr lang="en-US" sz="2800" b="1" dirty="0" smtClean="0"/>
              <a:t> </a:t>
            </a:r>
            <a:r>
              <a:rPr lang="en-US" sz="2800" dirty="0"/>
              <a:t>min</a:t>
            </a:r>
            <a:r>
              <a:rPr lang="el-GR" sz="2800" dirty="0"/>
              <a:t> </a:t>
            </a:r>
            <a:endParaRPr lang="el-GR" sz="2800" dirty="0" smtClean="0"/>
          </a:p>
          <a:p>
            <a:pPr>
              <a:defRPr/>
            </a:pPr>
            <a:endParaRPr lang="el-GR" dirty="0" smtClean="0"/>
          </a:p>
          <a:p>
            <a:pPr>
              <a:defRPr/>
            </a:pPr>
            <a:endParaRPr lang="el-GR" dirty="0"/>
          </a:p>
        </p:txBody>
      </p:sp>
      <p:sp>
        <p:nvSpPr>
          <p:cNvPr id="46083" name="Title 5"/>
          <p:cNvSpPr>
            <a:spLocks noGrp="1"/>
          </p:cNvSpPr>
          <p:nvPr>
            <p:ph type="title"/>
          </p:nvPr>
        </p:nvSpPr>
        <p:spPr>
          <a:xfrm>
            <a:off x="1063929" y="368889"/>
            <a:ext cx="12618720" cy="1070610"/>
          </a:xfrm>
        </p:spPr>
        <p:txBody>
          <a:bodyPr>
            <a:normAutofit/>
          </a:bodyPr>
          <a:lstStyle/>
          <a:p>
            <a:r>
              <a:rPr lang="el-GR" sz="3600" b="1" dirty="0" smtClean="0">
                <a:solidFill>
                  <a:srgbClr val="FF0000"/>
                </a:solidFill>
                <a:latin typeface="Calibri" pitchFamily="34" charset="0"/>
                <a:ea typeface="Calibri" pitchFamily="34" charset="0"/>
                <a:cs typeface="Times New Roman" pitchFamily="18" charset="0"/>
              </a:rPr>
              <a:t>ΑΧΕΠΑ- ΒΗΜΑΤΟΔΟΤΕΣ  ΧΩΡΙΣ ΗΛΕΚΤΡΟΔΙΑ</a:t>
            </a:r>
            <a:endParaRPr lang="en-US" sz="3600" dirty="0" smtClean="0">
              <a:solidFill>
                <a:srgbClr val="FF0000"/>
              </a:solidFill>
              <a:ea typeface="Calibri" pitchFamily="34" charset="0"/>
              <a:cs typeface="Times New Roman" pitchFamily="18" charset="0"/>
            </a:endParaRPr>
          </a:p>
        </p:txBody>
      </p:sp>
    </p:spTree>
    <p:extLst>
      <p:ext uri="{BB962C8B-B14F-4D97-AF65-F5344CB8AC3E}">
        <p14:creationId xmlns:p14="http://schemas.microsoft.com/office/powerpoint/2010/main" val="38662634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extLst>
          </p:cNvPr>
          <p:cNvSpPr txBox="1"/>
          <p:nvPr/>
        </p:nvSpPr>
        <p:spPr>
          <a:xfrm>
            <a:off x="596976" y="984175"/>
            <a:ext cx="11018520" cy="1157240"/>
          </a:xfrm>
          <a:prstGeom prst="rect">
            <a:avLst/>
          </a:prstGeom>
          <a:noFill/>
        </p:spPr>
        <p:txBody>
          <a:bodyPr lIns="109728" tIns="54864" rIns="109728" bIns="54864">
            <a:spAutoFit/>
          </a:bodyPr>
          <a:lstStyle/>
          <a:p>
            <a:pPr marL="342900" indent="-342900">
              <a:buClr>
                <a:schemeClr val="accent6">
                  <a:lumMod val="75000"/>
                </a:schemeClr>
              </a:buClr>
              <a:buFont typeface="Wingdings" panose="05000000000000000000" pitchFamily="2" charset="2"/>
              <a:buChar char="v"/>
              <a:defRPr/>
            </a:pPr>
            <a:r>
              <a:rPr lang="en-US" sz="3400" dirty="0">
                <a:solidFill>
                  <a:srgbClr val="001E46"/>
                </a:solidFill>
              </a:rPr>
              <a:t>mean R wave ( implantation ) :  9 (±3,79) mV</a:t>
            </a:r>
          </a:p>
          <a:p>
            <a:pPr marL="342900" indent="-342900">
              <a:buClr>
                <a:schemeClr val="accent2"/>
              </a:buClr>
              <a:buFont typeface="Wingdings" panose="05000000000000000000" pitchFamily="2" charset="2"/>
              <a:buChar char="v"/>
              <a:defRPr/>
            </a:pPr>
            <a:r>
              <a:rPr lang="en-US" sz="3400" dirty="0">
                <a:solidFill>
                  <a:srgbClr val="001E46"/>
                </a:solidFill>
              </a:rPr>
              <a:t>mean R wave ( 30 days ) :           15,1 (±4,38) mV</a:t>
            </a:r>
            <a:endParaRPr lang="el-GR" sz="3400" dirty="0">
              <a:solidFill>
                <a:srgbClr val="001E46"/>
              </a:solidFill>
            </a:endParaRPr>
          </a:p>
        </p:txBody>
      </p:sp>
      <p:sp>
        <p:nvSpPr>
          <p:cNvPr id="47107" name="Title 5"/>
          <p:cNvSpPr>
            <a:spLocks noGrp="1"/>
          </p:cNvSpPr>
          <p:nvPr>
            <p:ph type="title"/>
          </p:nvPr>
        </p:nvSpPr>
        <p:spPr>
          <a:xfrm>
            <a:off x="1449706" y="715620"/>
            <a:ext cx="4111625" cy="105030"/>
          </a:xfrm>
        </p:spPr>
        <p:txBody>
          <a:bodyPr>
            <a:normAutofit fontScale="90000"/>
          </a:bodyPr>
          <a:lstStyle/>
          <a:p>
            <a:r>
              <a:rPr lang="en-US" sz="3400" dirty="0">
                <a:solidFill>
                  <a:srgbClr val="FF0000"/>
                </a:solidFill>
              </a:rPr>
              <a:t>R   WAVE</a:t>
            </a:r>
          </a:p>
        </p:txBody>
      </p:sp>
      <p:sp>
        <p:nvSpPr>
          <p:cNvPr id="47108" name="Rectangle 7"/>
          <p:cNvSpPr>
            <a:spLocks noChangeArrowheads="1"/>
          </p:cNvSpPr>
          <p:nvPr/>
        </p:nvSpPr>
        <p:spPr bwMode="auto">
          <a:xfrm>
            <a:off x="1072516" y="1981543"/>
            <a:ext cx="5689058" cy="63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l-GR" sz="3400" dirty="0">
                <a:solidFill>
                  <a:srgbClr val="FF0000"/>
                </a:solidFill>
              </a:rPr>
              <a:t>ΟΥΔΟΣ ΒΗΜΑΤΟΔΟΤΗΣΗΣ</a:t>
            </a:r>
            <a:endParaRPr lang="en-US" sz="3400" dirty="0">
              <a:solidFill>
                <a:srgbClr val="FF0000"/>
              </a:solidFill>
            </a:endParaRPr>
          </a:p>
        </p:txBody>
      </p:sp>
      <p:sp>
        <p:nvSpPr>
          <p:cNvPr id="9" name="TextBox 8">
            <a:extLst>
              <a:ext uri="{FF2B5EF4-FFF2-40B4-BE49-F238E27FC236}"/>
            </a:extLst>
          </p:cNvPr>
          <p:cNvSpPr txBox="1"/>
          <p:nvPr/>
        </p:nvSpPr>
        <p:spPr>
          <a:xfrm>
            <a:off x="495443" y="2444571"/>
            <a:ext cx="12060554" cy="1146810"/>
          </a:xfrm>
          <a:prstGeom prst="rect">
            <a:avLst/>
          </a:prstGeom>
          <a:noFill/>
        </p:spPr>
        <p:txBody>
          <a:bodyPr lIns="109728" tIns="54864" rIns="109728" bIns="54864">
            <a:spAutoFit/>
          </a:bodyPr>
          <a:lstStyle/>
          <a:p>
            <a:pPr marL="342900" indent="-342900">
              <a:buClr>
                <a:schemeClr val="accent6">
                  <a:lumMod val="75000"/>
                </a:schemeClr>
              </a:buClr>
              <a:buFont typeface="Wingdings" panose="05000000000000000000" pitchFamily="2" charset="2"/>
              <a:buChar char="v"/>
              <a:defRPr/>
            </a:pPr>
            <a:r>
              <a:rPr lang="en-US" sz="3400" dirty="0">
                <a:solidFill>
                  <a:srgbClr val="001E46"/>
                </a:solidFill>
              </a:rPr>
              <a:t>mean Capture Threshold ( implantation ) :  0,81 ± 0,48) V</a:t>
            </a:r>
          </a:p>
          <a:p>
            <a:pPr marL="342900" indent="-342900">
              <a:buClr>
                <a:schemeClr val="accent2"/>
              </a:buClr>
              <a:buFont typeface="Wingdings" panose="05000000000000000000" pitchFamily="2" charset="2"/>
              <a:buChar char="v"/>
              <a:defRPr/>
            </a:pPr>
            <a:r>
              <a:rPr lang="en-US" sz="3400" dirty="0">
                <a:solidFill>
                  <a:srgbClr val="001E46"/>
                </a:solidFill>
              </a:rPr>
              <a:t>mean Capture Threshold ( 30 days ) :           0,47 ±</a:t>
            </a:r>
            <a:r>
              <a:rPr lang="en-US" sz="3400" dirty="0">
                <a:solidFill>
                  <a:schemeClr val="bg1"/>
                </a:solidFill>
              </a:rPr>
              <a:t>0,24 V</a:t>
            </a:r>
            <a:endParaRPr lang="el-GR" sz="3400" dirty="0">
              <a:solidFill>
                <a:schemeClr val="bg1"/>
              </a:solidFill>
            </a:endParaRPr>
          </a:p>
        </p:txBody>
      </p:sp>
      <p:sp>
        <p:nvSpPr>
          <p:cNvPr id="47110" name="Rectangle 9"/>
          <p:cNvSpPr>
            <a:spLocks noChangeArrowheads="1"/>
          </p:cNvSpPr>
          <p:nvPr/>
        </p:nvSpPr>
        <p:spPr bwMode="auto">
          <a:xfrm>
            <a:off x="882016" y="3591381"/>
            <a:ext cx="6447021" cy="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l-GR" sz="3400" b="1" dirty="0">
                <a:solidFill>
                  <a:srgbClr val="FF0000"/>
                </a:solidFill>
              </a:rPr>
              <a:t>ΒΗΜΑΤΟΔΟΤΙΚΗ ΑΝΤΙΣΤΑ</a:t>
            </a:r>
            <a:r>
              <a:rPr lang="el-GR" sz="3800" b="1" dirty="0">
                <a:solidFill>
                  <a:srgbClr val="FF0000"/>
                </a:solidFill>
              </a:rPr>
              <a:t>ΣΗ</a:t>
            </a:r>
            <a:r>
              <a:rPr lang="en-US" sz="3800" b="1" dirty="0">
                <a:solidFill>
                  <a:srgbClr val="FF0000"/>
                </a:solidFill>
              </a:rPr>
              <a:t> </a:t>
            </a:r>
          </a:p>
        </p:txBody>
      </p:sp>
      <p:sp>
        <p:nvSpPr>
          <p:cNvPr id="11" name="TextBox 10">
            <a:extLst>
              <a:ext uri="{FF2B5EF4-FFF2-40B4-BE49-F238E27FC236}"/>
            </a:extLst>
          </p:cNvPr>
          <p:cNvSpPr txBox="1"/>
          <p:nvPr/>
        </p:nvSpPr>
        <p:spPr>
          <a:xfrm>
            <a:off x="596976" y="4286956"/>
            <a:ext cx="12943166" cy="1157240"/>
          </a:xfrm>
          <a:prstGeom prst="rect">
            <a:avLst/>
          </a:prstGeom>
          <a:noFill/>
        </p:spPr>
        <p:txBody>
          <a:bodyPr wrap="square" lIns="109728" tIns="54864" rIns="109728" bIns="54864">
            <a:spAutoFit/>
          </a:bodyPr>
          <a:lstStyle/>
          <a:p>
            <a:pPr marL="342900" indent="-342900">
              <a:buClr>
                <a:schemeClr val="accent6">
                  <a:lumMod val="75000"/>
                </a:schemeClr>
              </a:buClr>
              <a:buFont typeface="Wingdings" panose="05000000000000000000" pitchFamily="2" charset="2"/>
              <a:buChar char="v"/>
              <a:defRPr/>
            </a:pPr>
            <a:r>
              <a:rPr lang="en-US" sz="3400" dirty="0">
                <a:solidFill>
                  <a:srgbClr val="001E46"/>
                </a:solidFill>
              </a:rPr>
              <a:t>mean Pacing Impedance ( implantation ) :  931 ±244  </a:t>
            </a:r>
            <a:r>
              <a:rPr lang="el-GR" sz="3400" dirty="0" smtClean="0">
                <a:solidFill>
                  <a:srgbClr val="001E46"/>
                </a:solidFill>
              </a:rPr>
              <a:t>  </a:t>
            </a:r>
            <a:r>
              <a:rPr lang="en-US" sz="3400" dirty="0" smtClean="0">
                <a:solidFill>
                  <a:srgbClr val="001E46"/>
                </a:solidFill>
              </a:rPr>
              <a:t>Ohm</a:t>
            </a:r>
            <a:endParaRPr lang="en-US" sz="3400" dirty="0">
              <a:solidFill>
                <a:srgbClr val="001E46"/>
              </a:solidFill>
            </a:endParaRPr>
          </a:p>
          <a:p>
            <a:pPr marL="342900" indent="-342900">
              <a:buClr>
                <a:schemeClr val="accent2"/>
              </a:buClr>
              <a:buFont typeface="Wingdings" panose="05000000000000000000" pitchFamily="2" charset="2"/>
              <a:buChar char="v"/>
              <a:defRPr/>
            </a:pPr>
            <a:r>
              <a:rPr lang="en-US" sz="3400" dirty="0">
                <a:solidFill>
                  <a:srgbClr val="001E46"/>
                </a:solidFill>
              </a:rPr>
              <a:t>mean Pacing Impedance ( 30 days ) :           680 ± 130  Ohm</a:t>
            </a:r>
            <a:endParaRPr lang="el-GR" sz="3400" dirty="0">
              <a:solidFill>
                <a:srgbClr val="001E46"/>
              </a:solidFill>
            </a:endParaRPr>
          </a:p>
        </p:txBody>
      </p:sp>
      <p:sp>
        <p:nvSpPr>
          <p:cNvPr id="2" name="Ορθογώνιο 1"/>
          <p:cNvSpPr/>
          <p:nvPr/>
        </p:nvSpPr>
        <p:spPr>
          <a:xfrm>
            <a:off x="2338873" y="6462214"/>
            <a:ext cx="7280519" cy="584775"/>
          </a:xfrm>
          <a:prstGeom prst="rect">
            <a:avLst/>
          </a:prstGeom>
        </p:spPr>
        <p:txBody>
          <a:bodyPr wrap="none">
            <a:spAutoFit/>
          </a:bodyPr>
          <a:lstStyle/>
          <a:p>
            <a:pPr>
              <a:defRPr/>
            </a:pPr>
            <a:r>
              <a:rPr lang="el-GR" sz="3200" dirty="0"/>
              <a:t>επιπωματισμός : 1 κατά την εμφύτευση</a:t>
            </a:r>
          </a:p>
        </p:txBody>
      </p:sp>
      <p:sp>
        <p:nvSpPr>
          <p:cNvPr id="3" name="Ορθογώνιο 2"/>
          <p:cNvSpPr/>
          <p:nvPr/>
        </p:nvSpPr>
        <p:spPr>
          <a:xfrm>
            <a:off x="3917045" y="5981257"/>
            <a:ext cx="2565318" cy="584775"/>
          </a:xfrm>
          <a:prstGeom prst="rect">
            <a:avLst/>
          </a:prstGeom>
        </p:spPr>
        <p:txBody>
          <a:bodyPr wrap="none">
            <a:spAutoFit/>
          </a:bodyPr>
          <a:lstStyle/>
          <a:p>
            <a:r>
              <a:rPr lang="el-GR" sz="3200" b="1" dirty="0">
                <a:solidFill>
                  <a:srgbClr val="FF0000"/>
                </a:solidFill>
              </a:rPr>
              <a:t>ΕΠΙΠΛΟΚΕΣ</a:t>
            </a:r>
            <a:endParaRPr lang="el-GR" sz="3200" b="1" dirty="0"/>
          </a:p>
        </p:txBody>
      </p:sp>
    </p:spTree>
    <p:extLst>
      <p:ext uri="{BB962C8B-B14F-4D97-AF65-F5344CB8AC3E}">
        <p14:creationId xmlns:p14="http://schemas.microsoft.com/office/powerpoint/2010/main" val="6365753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990" y="1602106"/>
            <a:ext cx="6585586" cy="6294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2416" y="1672590"/>
            <a:ext cx="6737984" cy="606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0" name="Rectangle 3"/>
          <p:cNvSpPr>
            <a:spLocks noChangeArrowheads="1"/>
          </p:cNvSpPr>
          <p:nvPr/>
        </p:nvSpPr>
        <p:spPr bwMode="auto">
          <a:xfrm>
            <a:off x="1278256" y="565786"/>
            <a:ext cx="12420600" cy="70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l-GR" sz="3800" dirty="0">
                <a:solidFill>
                  <a:srgbClr val="FF0000"/>
                </a:solidFill>
              </a:rPr>
              <a:t>παροδική   κατακράτηση  </a:t>
            </a:r>
            <a:r>
              <a:rPr lang="el-GR" sz="3800" dirty="0" err="1">
                <a:solidFill>
                  <a:srgbClr val="FF0000"/>
                </a:solidFill>
              </a:rPr>
              <a:t>σκιαστικού</a:t>
            </a:r>
            <a:r>
              <a:rPr lang="el-GR" sz="3800" dirty="0">
                <a:solidFill>
                  <a:srgbClr val="FF0000"/>
                </a:solidFill>
              </a:rPr>
              <a:t>  </a:t>
            </a:r>
            <a:r>
              <a:rPr lang="el-GR" sz="3800" dirty="0" err="1">
                <a:solidFill>
                  <a:srgbClr val="FF0000"/>
                </a:solidFill>
              </a:rPr>
              <a:t>ενδομυοκαρδιακά</a:t>
            </a:r>
            <a:r>
              <a:rPr lang="el-GR" sz="3800" dirty="0">
                <a:solidFill>
                  <a:srgbClr val="FF0000"/>
                </a:solidFill>
              </a:rPr>
              <a:t> </a:t>
            </a:r>
            <a:endParaRPr lang="en-US" sz="3800" dirty="0">
              <a:solidFill>
                <a:srgbClr val="FF0000"/>
              </a:solidFill>
            </a:endParaRPr>
          </a:p>
        </p:txBody>
      </p:sp>
    </p:spTree>
    <p:extLst>
      <p:ext uri="{BB962C8B-B14F-4D97-AF65-F5344CB8AC3E}">
        <p14:creationId xmlns:p14="http://schemas.microsoft.com/office/powerpoint/2010/main" val="1234132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drgdh.files.wordpress.com/2011/07/pace_fractur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656" y="1522096"/>
            <a:ext cx="6568440" cy="544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7" descr="http://www.intechopen.com/source/html/19403/media/image4.jpeg"/>
          <p:cNvPicPr>
            <a:picLocks noChangeAspect="1" noChangeArrowheads="1"/>
          </p:cNvPicPr>
          <p:nvPr/>
        </p:nvPicPr>
        <p:blipFill>
          <a:blip r:embed="rId3">
            <a:extLst>
              <a:ext uri="{28A0092B-C50C-407E-A947-70E740481C1C}">
                <a14:useLocalDpi xmlns:a14="http://schemas.microsoft.com/office/drawing/2010/main" val="0"/>
              </a:ext>
            </a:extLst>
          </a:blip>
          <a:srcRect l="4720" r="7294"/>
          <a:stretch>
            <a:fillRect/>
          </a:stretch>
        </p:blipFill>
        <p:spPr bwMode="auto">
          <a:xfrm>
            <a:off x="7218046" y="1609726"/>
            <a:ext cx="7010400" cy="535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Box 5"/>
          <p:cNvSpPr txBox="1">
            <a:spLocks noChangeArrowheads="1"/>
          </p:cNvSpPr>
          <p:nvPr/>
        </p:nvSpPr>
        <p:spPr bwMode="auto">
          <a:xfrm>
            <a:off x="1668780" y="659130"/>
            <a:ext cx="4838700" cy="775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4300">
                <a:solidFill>
                  <a:srgbClr val="FFFF00"/>
                </a:solidFill>
                <a:cs typeface="Arial" pitchFamily="34" charset="0"/>
              </a:rPr>
              <a:t>Lead fracture</a:t>
            </a:r>
          </a:p>
        </p:txBody>
      </p:sp>
      <p:sp>
        <p:nvSpPr>
          <p:cNvPr id="10245" name="TextBox 6"/>
          <p:cNvSpPr txBox="1">
            <a:spLocks noChangeArrowheads="1"/>
          </p:cNvSpPr>
          <p:nvPr/>
        </p:nvSpPr>
        <p:spPr bwMode="auto">
          <a:xfrm>
            <a:off x="7660006" y="744856"/>
            <a:ext cx="6625590" cy="775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4300">
                <a:solidFill>
                  <a:srgbClr val="FFFF00"/>
                </a:solidFill>
                <a:cs typeface="Arial" pitchFamily="34" charset="0"/>
              </a:rPr>
              <a:t>Lead dislodgement</a:t>
            </a:r>
          </a:p>
        </p:txBody>
      </p:sp>
      <p:sp>
        <p:nvSpPr>
          <p:cNvPr id="8" name="Oval 7"/>
          <p:cNvSpPr/>
          <p:nvPr/>
        </p:nvSpPr>
        <p:spPr>
          <a:xfrm>
            <a:off x="9504046" y="4373880"/>
            <a:ext cx="1958340" cy="9505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9728" tIns="54864" rIns="109728" bIns="54864" anchor="ctr"/>
          <a:lstStyle/>
          <a:p>
            <a:pPr algn="ctr">
              <a:defRPr/>
            </a:pPr>
            <a:endParaRPr lang="en-US"/>
          </a:p>
        </p:txBody>
      </p:sp>
    </p:spTree>
    <p:extLst>
      <p:ext uri="{BB962C8B-B14F-4D97-AF65-F5344CB8AC3E}">
        <p14:creationId xmlns:p14="http://schemas.microsoft.com/office/powerpoint/2010/main" val="776117745"/>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Θέση περιεχομένου 5"/>
          <p:cNvPicPr>
            <a:picLocks noGrp="1" noChangeAspect="1"/>
          </p:cNvPicPr>
          <p:nvPr>
            <p:ph idx="1"/>
          </p:nvPr>
        </p:nvPicPr>
        <p:blipFill>
          <a:blip r:embed="rId2">
            <a:extLst>
              <a:ext uri="{28A0092B-C50C-407E-A947-70E740481C1C}">
                <a14:useLocalDpi xmlns:a14="http://schemas.microsoft.com/office/drawing/2010/main" val="0"/>
              </a:ext>
            </a:extLst>
          </a:blip>
          <a:srcRect t="18979" r="29884" b="4555"/>
          <a:stretch>
            <a:fillRect/>
          </a:stretch>
        </p:blipFill>
        <p:spPr>
          <a:xfrm>
            <a:off x="3072766" y="2127886"/>
            <a:ext cx="8220074" cy="5724524"/>
          </a:xfrm>
        </p:spPr>
      </p:pic>
      <p:sp>
        <p:nvSpPr>
          <p:cNvPr id="52227" name="Rectangle 4"/>
          <p:cNvSpPr>
            <a:spLocks noChangeArrowheads="1"/>
          </p:cNvSpPr>
          <p:nvPr/>
        </p:nvSpPr>
        <p:spPr bwMode="auto">
          <a:xfrm>
            <a:off x="201931" y="0"/>
            <a:ext cx="14428470" cy="144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r>
              <a:rPr lang="el-GR" dirty="0">
                <a:solidFill>
                  <a:srgbClr val="FFFF00"/>
                </a:solidFill>
              </a:rPr>
              <a:t> </a:t>
            </a:r>
            <a:r>
              <a:rPr lang="en-US" dirty="0">
                <a:solidFill>
                  <a:srgbClr val="FFFF00"/>
                </a:solidFill>
              </a:rPr>
              <a:t>                                                                   </a:t>
            </a:r>
            <a:r>
              <a:rPr lang="el-GR" sz="4300" dirty="0">
                <a:solidFill>
                  <a:srgbClr val="FF0000"/>
                </a:solidFill>
              </a:rPr>
              <a:t>ΠΕΡΙΠΤΩΣΗ</a:t>
            </a:r>
            <a:endParaRPr lang="en-US" sz="4300" dirty="0">
              <a:solidFill>
                <a:srgbClr val="FF0000"/>
              </a:solidFill>
            </a:endParaRPr>
          </a:p>
          <a:p>
            <a:r>
              <a:rPr lang="el-GR" sz="4300" b="1" dirty="0">
                <a:solidFill>
                  <a:srgbClr val="FF0000"/>
                </a:solidFill>
              </a:rPr>
              <a:t>διάβρωση θήκης βηματοδότη</a:t>
            </a:r>
            <a:r>
              <a:rPr lang="en-US" sz="4300" b="1" dirty="0">
                <a:solidFill>
                  <a:srgbClr val="FF0000"/>
                </a:solidFill>
              </a:rPr>
              <a:t>-</a:t>
            </a:r>
            <a:r>
              <a:rPr lang="el-GR" sz="4300" b="1" dirty="0">
                <a:solidFill>
                  <a:srgbClr val="FF0000"/>
                </a:solidFill>
              </a:rPr>
              <a:t>εξωτερίκευση</a:t>
            </a:r>
            <a:r>
              <a:rPr lang="en-US" sz="4300" b="1" dirty="0">
                <a:solidFill>
                  <a:srgbClr val="FF0000"/>
                </a:solidFill>
              </a:rPr>
              <a:t> </a:t>
            </a:r>
            <a:r>
              <a:rPr lang="el-GR" sz="4300" b="1" dirty="0">
                <a:solidFill>
                  <a:srgbClr val="FF0000"/>
                </a:solidFill>
              </a:rPr>
              <a:t>συσκευής</a:t>
            </a:r>
            <a:endParaRPr lang="en-US" sz="4300" dirty="0">
              <a:solidFill>
                <a:srgbClr val="FF0000"/>
              </a:solidFill>
            </a:endParaRPr>
          </a:p>
        </p:txBody>
      </p:sp>
    </p:spTree>
    <p:extLst>
      <p:ext uri="{BB962C8B-B14F-4D97-AF65-F5344CB8AC3E}">
        <p14:creationId xmlns:p14="http://schemas.microsoft.com/office/powerpoint/2010/main" val="27175927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extLst>
          </p:cNvPr>
          <p:cNvSpPr>
            <a:spLocks noGrp="1"/>
          </p:cNvSpPr>
          <p:nvPr>
            <p:ph idx="1"/>
          </p:nvPr>
        </p:nvSpPr>
        <p:spPr/>
        <p:txBody>
          <a:bodyPr rtlCol="0">
            <a:normAutofit/>
          </a:bodyPr>
          <a:lstStyle/>
          <a:p>
            <a:pPr>
              <a:buFont typeface="Wingdings" panose="05000000000000000000" pitchFamily="2" charset="2"/>
              <a:buChar char="Ø"/>
              <a:defRPr/>
            </a:pPr>
            <a:r>
              <a:rPr lang="el-GR" sz="2900" cap="none" dirty="0"/>
              <a:t>Άνδρας 60 ετών</a:t>
            </a:r>
          </a:p>
          <a:p>
            <a:pPr>
              <a:buFont typeface="Wingdings" panose="05000000000000000000" pitchFamily="2" charset="2"/>
              <a:buChar char="Ø"/>
              <a:defRPr/>
            </a:pPr>
            <a:endParaRPr lang="el-GR" sz="2900" cap="none" dirty="0"/>
          </a:p>
          <a:p>
            <a:pPr>
              <a:buFont typeface="Wingdings" panose="05000000000000000000" pitchFamily="2" charset="2"/>
              <a:buChar char="Ø"/>
              <a:defRPr/>
            </a:pPr>
            <a:r>
              <a:rPr lang="el-GR" sz="2900" cap="none" dirty="0"/>
              <a:t>Συγγενής  πλήρης  ΚΚΑ</a:t>
            </a:r>
          </a:p>
          <a:p>
            <a:pPr>
              <a:buFont typeface="Wingdings" panose="05000000000000000000" pitchFamily="2" charset="2"/>
              <a:buChar char="Ø"/>
              <a:defRPr/>
            </a:pPr>
            <a:endParaRPr lang="el-GR" sz="2900" cap="none" dirty="0"/>
          </a:p>
          <a:p>
            <a:pPr>
              <a:buFont typeface="Wingdings" panose="05000000000000000000" pitchFamily="2" charset="2"/>
              <a:buChar char="Ø"/>
              <a:defRPr/>
            </a:pPr>
            <a:r>
              <a:rPr lang="el-GR" sz="2900" cap="none" dirty="0"/>
              <a:t>Εμφύτευση </a:t>
            </a:r>
            <a:r>
              <a:rPr lang="en-US" sz="2900" cap="none" dirty="0" smtClean="0"/>
              <a:t>   DDDR</a:t>
            </a:r>
            <a:r>
              <a:rPr lang="el-GR" sz="2900" cap="none" dirty="0" smtClean="0"/>
              <a:t> </a:t>
            </a:r>
            <a:r>
              <a:rPr lang="el-GR" sz="2900" cap="none" dirty="0"/>
              <a:t>βηματοδότη- 1993 ( σε ηλικία 36 ετών )</a:t>
            </a:r>
          </a:p>
          <a:p>
            <a:pPr>
              <a:buFont typeface="Wingdings" panose="05000000000000000000" pitchFamily="2" charset="2"/>
              <a:buChar char="Ø"/>
              <a:defRPr/>
            </a:pPr>
            <a:endParaRPr lang="el-GR" sz="2900" cap="none" dirty="0"/>
          </a:p>
          <a:p>
            <a:pPr>
              <a:buFont typeface="Wingdings" panose="05000000000000000000" pitchFamily="2" charset="2"/>
              <a:buChar char="Ø"/>
              <a:defRPr/>
            </a:pPr>
            <a:r>
              <a:rPr lang="el-GR" sz="2900" cap="none" dirty="0" smtClean="0"/>
              <a:t>Αντικατάσταση  </a:t>
            </a:r>
            <a:r>
              <a:rPr lang="el-GR" sz="2900" cap="none" dirty="0"/>
              <a:t>βηματοδότη ( 1996- 2003- 2010 )</a:t>
            </a:r>
          </a:p>
          <a:p>
            <a:pPr>
              <a:buFont typeface="Wingdings" panose="05000000000000000000" pitchFamily="2" charset="2"/>
              <a:buChar char="Ø"/>
              <a:defRPr/>
            </a:pPr>
            <a:endParaRPr lang="el-GR" sz="2900" cap="none" dirty="0"/>
          </a:p>
          <a:p>
            <a:pPr>
              <a:buFont typeface="Wingdings" panose="05000000000000000000" pitchFamily="2" charset="2"/>
              <a:buChar char="Ø"/>
              <a:defRPr/>
            </a:pPr>
            <a:r>
              <a:rPr lang="el-GR" sz="2900" cap="none" dirty="0"/>
              <a:t>Αρτηριακή υπέρταση (υπό αγωγή με μετοπρολόλη- φουροσεμίδη)</a:t>
            </a:r>
          </a:p>
          <a:p>
            <a:pPr>
              <a:buFont typeface="Wingdings" panose="05000000000000000000" pitchFamily="2" charset="2"/>
              <a:buChar char="Ø"/>
              <a:defRPr/>
            </a:pPr>
            <a:endParaRPr lang="el-GR" sz="2900" cap="none" dirty="0"/>
          </a:p>
          <a:p>
            <a:pPr>
              <a:buFont typeface="Wingdings" panose="05000000000000000000" pitchFamily="2" charset="2"/>
              <a:buChar char="Ø"/>
              <a:defRPr/>
            </a:pPr>
            <a:r>
              <a:rPr lang="el-GR" sz="2900" cap="none" dirty="0" err="1"/>
              <a:t>Υπερουριχαιμία</a:t>
            </a:r>
            <a:endParaRPr lang="el-GR" sz="2900" cap="none" dirty="0"/>
          </a:p>
          <a:p>
            <a:pPr>
              <a:buFont typeface="Wingdings" panose="05000000000000000000" pitchFamily="2" charset="2"/>
              <a:buChar char="Ø"/>
              <a:defRPr/>
            </a:pPr>
            <a:endParaRPr lang="el-GR" sz="2900" dirty="0"/>
          </a:p>
        </p:txBody>
      </p:sp>
      <p:sp>
        <p:nvSpPr>
          <p:cNvPr id="53251" name="Rectangle 5"/>
          <p:cNvSpPr>
            <a:spLocks noChangeArrowheads="1"/>
          </p:cNvSpPr>
          <p:nvPr/>
        </p:nvSpPr>
        <p:spPr bwMode="auto">
          <a:xfrm>
            <a:off x="5379720" y="737236"/>
            <a:ext cx="3398520" cy="775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l-GR" sz="4300" dirty="0">
                <a:solidFill>
                  <a:srgbClr val="FF0000"/>
                </a:solidFill>
              </a:rPr>
              <a:t>ΠΕΡΙΠΤΩΣΗ</a:t>
            </a:r>
            <a:endParaRPr lang="en-US" sz="4300" dirty="0">
              <a:solidFill>
                <a:srgbClr val="FF0000"/>
              </a:solidFill>
            </a:endParaRPr>
          </a:p>
        </p:txBody>
      </p:sp>
    </p:spTree>
    <p:extLst>
      <p:ext uri="{BB962C8B-B14F-4D97-AF65-F5344CB8AC3E}">
        <p14:creationId xmlns:p14="http://schemas.microsoft.com/office/powerpoint/2010/main" val="35449264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Θέση περιεχομένου 2"/>
          <p:cNvSpPr>
            <a:spLocks noGrp="1"/>
          </p:cNvSpPr>
          <p:nvPr>
            <p:ph idx="1"/>
          </p:nvPr>
        </p:nvSpPr>
        <p:spPr>
          <a:xfrm>
            <a:off x="971550" y="1430656"/>
            <a:ext cx="12618720" cy="5221604"/>
          </a:xfrm>
        </p:spPr>
        <p:txBody>
          <a:bodyPr/>
          <a:lstStyle/>
          <a:p>
            <a:pPr eaLnBrk="1" hangingPunct="1">
              <a:buFont typeface="Wingdings" pitchFamily="2" charset="2"/>
              <a:buChar char="Ø"/>
            </a:pPr>
            <a:r>
              <a:rPr lang="en-US" sz="2900" cap="none" dirty="0" smtClean="0"/>
              <a:t>  </a:t>
            </a:r>
            <a:r>
              <a:rPr lang="el-GR" sz="2900" cap="none" dirty="0" smtClean="0"/>
              <a:t>Φυσιολογικές </a:t>
            </a:r>
            <a:r>
              <a:rPr lang="el-GR" sz="2900" cap="none" dirty="0"/>
              <a:t>διαστάσεις καρδιακών κοιλοτήτων και ανιούσης αορτής</a:t>
            </a:r>
            <a:endParaRPr lang="en-US" sz="2900" cap="none" dirty="0"/>
          </a:p>
          <a:p>
            <a:pPr eaLnBrk="1" hangingPunct="1">
              <a:buFont typeface="Wingdings" pitchFamily="2" charset="2"/>
              <a:buChar char="Ø"/>
            </a:pPr>
            <a:endParaRPr lang="el-GR" sz="2900" cap="none" dirty="0"/>
          </a:p>
          <a:p>
            <a:pPr eaLnBrk="1" hangingPunct="1">
              <a:buFont typeface="Wingdings" pitchFamily="2" charset="2"/>
              <a:buChar char="Ø"/>
            </a:pPr>
            <a:r>
              <a:rPr lang="en-US" sz="2900" cap="none" dirty="0" smtClean="0"/>
              <a:t> LVEF </a:t>
            </a:r>
            <a:r>
              <a:rPr lang="en-US" sz="2900" cap="none" dirty="0"/>
              <a:t>50%,  RV </a:t>
            </a:r>
            <a:r>
              <a:rPr lang="el-GR" sz="2900" cap="none" dirty="0"/>
              <a:t>με διατηρημένη συστολική λειτουργία</a:t>
            </a:r>
            <a:endParaRPr lang="en-US" sz="2900" cap="none" dirty="0"/>
          </a:p>
          <a:p>
            <a:pPr eaLnBrk="1" hangingPunct="1">
              <a:buFont typeface="Wingdings" pitchFamily="2" charset="2"/>
              <a:buChar char="Ø"/>
            </a:pPr>
            <a:endParaRPr lang="el-GR" sz="2900" cap="none" dirty="0"/>
          </a:p>
          <a:p>
            <a:pPr eaLnBrk="1" hangingPunct="1">
              <a:buFont typeface="Wingdings" pitchFamily="2" charset="2"/>
              <a:buChar char="Ø"/>
            </a:pPr>
            <a:r>
              <a:rPr lang="en-US" sz="2900" cap="none" dirty="0" smtClean="0"/>
              <a:t> </a:t>
            </a:r>
            <a:r>
              <a:rPr lang="el-GR" sz="2900" cap="none" dirty="0" smtClean="0"/>
              <a:t>Μικρού </a:t>
            </a:r>
            <a:r>
              <a:rPr lang="el-GR" sz="2900" cap="none" dirty="0"/>
              <a:t>βαθμού </a:t>
            </a:r>
            <a:r>
              <a:rPr lang="en-US" sz="2900" cap="none" dirty="0"/>
              <a:t>MR, AR, TR</a:t>
            </a:r>
          </a:p>
          <a:p>
            <a:pPr eaLnBrk="1" hangingPunct="1">
              <a:buFont typeface="Wingdings" pitchFamily="2" charset="2"/>
              <a:buChar char="§"/>
            </a:pPr>
            <a:r>
              <a:rPr lang="en-US" sz="2900" dirty="0">
                <a:solidFill>
                  <a:srgbClr val="FF0000"/>
                </a:solidFill>
              </a:rPr>
              <a:t>SPECT </a:t>
            </a:r>
            <a:r>
              <a:rPr lang="el-GR" sz="2900" dirty="0">
                <a:solidFill>
                  <a:srgbClr val="FF0000"/>
                </a:solidFill>
              </a:rPr>
              <a:t>μυοκαρδίου- </a:t>
            </a:r>
            <a:r>
              <a:rPr lang="en-US" sz="2900" dirty="0">
                <a:solidFill>
                  <a:srgbClr val="FF0000"/>
                </a:solidFill>
              </a:rPr>
              <a:t>TC99m </a:t>
            </a:r>
            <a:r>
              <a:rPr lang="en-US" sz="2900" dirty="0">
                <a:solidFill>
                  <a:srgbClr val="C00000"/>
                </a:solidFill>
              </a:rPr>
              <a:t>SESTAMIBI </a:t>
            </a:r>
            <a:r>
              <a:rPr lang="en-US" sz="2900" dirty="0" smtClean="0">
                <a:solidFill>
                  <a:srgbClr val="C00000"/>
                </a:solidFill>
              </a:rPr>
              <a:t>:</a:t>
            </a:r>
            <a:r>
              <a:rPr lang="en-US" sz="2900" dirty="0" smtClean="0">
                <a:solidFill>
                  <a:srgbClr val="FFFF00"/>
                </a:solidFill>
              </a:rPr>
              <a:t> </a:t>
            </a:r>
            <a:r>
              <a:rPr lang="el-GR" sz="2900" cap="none" dirty="0"/>
              <a:t>φυσιολογικό </a:t>
            </a:r>
            <a:r>
              <a:rPr lang="el-GR" sz="2900" cap="none" dirty="0" smtClean="0"/>
              <a:t> </a:t>
            </a:r>
            <a:endParaRPr lang="el-GR" sz="2900" cap="none" dirty="0"/>
          </a:p>
          <a:p>
            <a:pPr eaLnBrk="1" hangingPunct="1">
              <a:buFont typeface="Wingdings" pitchFamily="2" charset="2"/>
              <a:buChar char="§"/>
            </a:pPr>
            <a:r>
              <a:rPr lang="el-GR" sz="2900" dirty="0" err="1">
                <a:solidFill>
                  <a:srgbClr val="FF0000"/>
                </a:solidFill>
              </a:rPr>
              <a:t>Αιματολογικες</a:t>
            </a:r>
            <a:r>
              <a:rPr lang="el-GR" sz="2900" dirty="0">
                <a:solidFill>
                  <a:srgbClr val="FF0000"/>
                </a:solidFill>
              </a:rPr>
              <a:t> εξετάσεις</a:t>
            </a:r>
          </a:p>
          <a:p>
            <a:pPr eaLnBrk="1" hangingPunct="1">
              <a:buFont typeface="Wingdings" pitchFamily="2" charset="2"/>
              <a:buChar char="Ø"/>
            </a:pPr>
            <a:r>
              <a:rPr lang="el-GR" sz="2900" dirty="0">
                <a:solidFill>
                  <a:schemeClr val="bg1"/>
                </a:solidFill>
              </a:rPr>
              <a:t>   </a:t>
            </a:r>
            <a:r>
              <a:rPr lang="el-GR" sz="2900" cap="none" dirty="0"/>
              <a:t>Αρνητικοί δείκτες φλεγμονής</a:t>
            </a:r>
          </a:p>
          <a:p>
            <a:pPr eaLnBrk="1" hangingPunct="1">
              <a:buFont typeface="Wingdings" pitchFamily="2" charset="2"/>
              <a:buChar char="Ø"/>
            </a:pPr>
            <a:endParaRPr lang="el-GR" sz="2900" dirty="0">
              <a:solidFill>
                <a:schemeClr val="bg1"/>
              </a:solidFill>
            </a:endParaRPr>
          </a:p>
        </p:txBody>
      </p:sp>
      <p:sp>
        <p:nvSpPr>
          <p:cNvPr id="54275" name="Title 4"/>
          <p:cNvSpPr>
            <a:spLocks noGrp="1"/>
          </p:cNvSpPr>
          <p:nvPr>
            <p:ph type="title"/>
          </p:nvPr>
        </p:nvSpPr>
        <p:spPr>
          <a:xfrm>
            <a:off x="1124462" y="612415"/>
            <a:ext cx="12618720" cy="929782"/>
          </a:xfrm>
        </p:spPr>
        <p:txBody>
          <a:bodyPr/>
          <a:lstStyle/>
          <a:p>
            <a:r>
              <a:rPr lang="en-US" dirty="0" smtClean="0"/>
              <a:t>  </a:t>
            </a:r>
            <a:r>
              <a:rPr lang="en-US" sz="2900" dirty="0" smtClean="0">
                <a:solidFill>
                  <a:srgbClr val="FF0000"/>
                </a:solidFill>
              </a:rPr>
              <a:t>ECHO</a:t>
            </a:r>
            <a:endParaRPr lang="en-US" sz="2900" dirty="0">
              <a:solidFill>
                <a:srgbClr val="FF0000"/>
              </a:solidFill>
            </a:endParaRPr>
          </a:p>
        </p:txBody>
      </p:sp>
    </p:spTree>
    <p:extLst>
      <p:ext uri="{BB962C8B-B14F-4D97-AF65-F5344CB8AC3E}">
        <p14:creationId xmlns:p14="http://schemas.microsoft.com/office/powerpoint/2010/main" val="7404844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Θέση περιεχομένου 4"/>
          <p:cNvPicPr>
            <a:picLocks noGrp="1" noChangeAspect="1"/>
          </p:cNvPicPr>
          <p:nvPr>
            <p:ph idx="1"/>
          </p:nvPr>
        </p:nvPicPr>
        <p:blipFill>
          <a:blip r:embed="rId2">
            <a:extLst>
              <a:ext uri="{28A0092B-C50C-407E-A947-70E740481C1C}">
                <a14:useLocalDpi xmlns:a14="http://schemas.microsoft.com/office/drawing/2010/main" val="0"/>
              </a:ext>
            </a:extLst>
          </a:blip>
          <a:srcRect l="11568" r="7507"/>
          <a:stretch>
            <a:fillRect/>
          </a:stretch>
        </p:blipFill>
        <p:spPr>
          <a:xfrm>
            <a:off x="2204086" y="1249680"/>
            <a:ext cx="8867774" cy="6162676"/>
          </a:xfrm>
        </p:spPr>
      </p:pic>
    </p:spTree>
    <p:extLst>
      <p:ext uri="{BB962C8B-B14F-4D97-AF65-F5344CB8AC3E}">
        <p14:creationId xmlns:p14="http://schemas.microsoft.com/office/powerpoint/2010/main" val="13049216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Θέση περιεχομένου 2"/>
          <p:cNvSpPr>
            <a:spLocks noGrp="1"/>
          </p:cNvSpPr>
          <p:nvPr>
            <p:ph idx="1"/>
          </p:nvPr>
        </p:nvSpPr>
        <p:spPr>
          <a:xfrm>
            <a:off x="1057276" y="920116"/>
            <a:ext cx="12618720" cy="5221604"/>
          </a:xfrm>
        </p:spPr>
        <p:txBody>
          <a:bodyPr>
            <a:normAutofit/>
          </a:bodyPr>
          <a:lstStyle/>
          <a:p>
            <a:pPr eaLnBrk="1" hangingPunct="1">
              <a:buFont typeface="Wingdings" pitchFamily="2" charset="2"/>
              <a:buChar char="Ø"/>
            </a:pPr>
            <a:r>
              <a:rPr lang="el-GR" sz="2800" cap="none" dirty="0" smtClean="0"/>
              <a:t> </a:t>
            </a:r>
            <a:r>
              <a:rPr lang="el-GR" sz="3600" cap="none" dirty="0" smtClean="0"/>
              <a:t>απύρετος</a:t>
            </a:r>
          </a:p>
          <a:p>
            <a:pPr eaLnBrk="1" hangingPunct="1">
              <a:buFont typeface="Wingdings" pitchFamily="2" charset="2"/>
              <a:buChar char="Ø"/>
            </a:pPr>
            <a:endParaRPr lang="el-GR" sz="3600" cap="none" dirty="0" smtClean="0"/>
          </a:p>
          <a:p>
            <a:pPr eaLnBrk="1" hangingPunct="1">
              <a:buFont typeface="Wingdings" pitchFamily="2" charset="2"/>
              <a:buChar char="Ø"/>
            </a:pPr>
            <a:r>
              <a:rPr lang="el-GR" sz="3600" cap="none" dirty="0" smtClean="0"/>
              <a:t>  ΤΟΕ :   χωρίς  εκβλαστήσεις</a:t>
            </a:r>
          </a:p>
          <a:p>
            <a:pPr eaLnBrk="1" hangingPunct="1">
              <a:buFont typeface="Wingdings" pitchFamily="2" charset="2"/>
              <a:buChar char="Ø"/>
            </a:pPr>
            <a:r>
              <a:rPr lang="el-GR" sz="3600" cap="none" dirty="0" smtClean="0"/>
              <a:t>  καλλιέργειες αίματος και ούρων ( </a:t>
            </a:r>
            <a:r>
              <a:rPr lang="el-GR" sz="3600" cap="none" dirty="0" err="1" smtClean="0"/>
              <a:t>αρνητικες</a:t>
            </a:r>
            <a:r>
              <a:rPr lang="el-GR" sz="3600" cap="none" dirty="0" smtClean="0"/>
              <a:t> )</a:t>
            </a:r>
          </a:p>
          <a:p>
            <a:pPr eaLnBrk="1" hangingPunct="1">
              <a:buFont typeface="Wingdings" pitchFamily="2" charset="2"/>
              <a:buChar char="Ø"/>
            </a:pPr>
            <a:endParaRPr lang="el-GR" sz="3600" cap="none" dirty="0" smtClean="0"/>
          </a:p>
          <a:p>
            <a:pPr eaLnBrk="1" hangingPunct="1">
              <a:buFont typeface="Wingdings" pitchFamily="2" charset="2"/>
              <a:buChar char="Ø"/>
            </a:pPr>
            <a:r>
              <a:rPr lang="el-GR" sz="3600" b="1" cap="none" dirty="0" smtClean="0"/>
              <a:t>   έναρξη εμπειρικής αντιβιοτικής αγωγής</a:t>
            </a:r>
          </a:p>
          <a:p>
            <a:pPr eaLnBrk="1" hangingPunct="1">
              <a:buFontTx/>
              <a:buChar char="-"/>
            </a:pPr>
            <a:r>
              <a:rPr lang="el-GR" sz="3600" cap="none" dirty="0" smtClean="0"/>
              <a:t>    </a:t>
            </a:r>
            <a:r>
              <a:rPr lang="el-GR" sz="3600" cap="none" dirty="0" err="1" smtClean="0"/>
              <a:t>βανκομυκίνη</a:t>
            </a:r>
            <a:r>
              <a:rPr lang="el-GR" sz="3600" cap="none" dirty="0" smtClean="0"/>
              <a:t> 1</a:t>
            </a:r>
            <a:r>
              <a:rPr lang="en-US" sz="3600" cap="none" dirty="0" smtClean="0"/>
              <a:t>gr x 2 iv ( 4 </a:t>
            </a:r>
            <a:r>
              <a:rPr lang="el-GR" sz="3600" cap="none" dirty="0" smtClean="0"/>
              <a:t>εβδομάδες )</a:t>
            </a:r>
          </a:p>
          <a:p>
            <a:pPr eaLnBrk="1" hangingPunct="1">
              <a:buFontTx/>
              <a:buChar char="-"/>
            </a:pPr>
            <a:r>
              <a:rPr lang="el-GR" sz="3600" cap="none" dirty="0" smtClean="0"/>
              <a:t>    </a:t>
            </a:r>
            <a:r>
              <a:rPr lang="el-GR" sz="3600" cap="none" dirty="0" err="1" smtClean="0"/>
              <a:t>σιπροφλοξασίνη</a:t>
            </a:r>
            <a:r>
              <a:rPr lang="el-GR" sz="3600" cap="none" dirty="0" smtClean="0"/>
              <a:t> 400</a:t>
            </a:r>
            <a:r>
              <a:rPr lang="en-US" sz="3600" cap="none" dirty="0" smtClean="0"/>
              <a:t>mg x 2 iv </a:t>
            </a:r>
            <a:r>
              <a:rPr lang="el-GR" sz="3600" cap="none" dirty="0" smtClean="0"/>
              <a:t>( 4 εβδομάδες )</a:t>
            </a:r>
          </a:p>
          <a:p>
            <a:pPr eaLnBrk="1" hangingPunct="1">
              <a:buFontTx/>
              <a:buChar char="-"/>
            </a:pPr>
            <a:r>
              <a:rPr lang="el-GR" sz="3600" cap="none" dirty="0" smtClean="0"/>
              <a:t>    </a:t>
            </a:r>
            <a:r>
              <a:rPr lang="el-GR" sz="3600" cap="none" dirty="0" err="1" smtClean="0"/>
              <a:t>ριφαμπικίνη</a:t>
            </a:r>
            <a:r>
              <a:rPr lang="el-GR" sz="3600" cap="none" dirty="0" smtClean="0"/>
              <a:t> 300</a:t>
            </a:r>
            <a:r>
              <a:rPr lang="en-US" sz="3600" cap="none" dirty="0" smtClean="0"/>
              <a:t>mg x 3 per </a:t>
            </a:r>
            <a:r>
              <a:rPr lang="en-US" sz="3600" cap="none" dirty="0" err="1" smtClean="0"/>
              <a:t>os</a:t>
            </a:r>
            <a:r>
              <a:rPr lang="en-US" sz="3600" cap="none" dirty="0" smtClean="0"/>
              <a:t> ( 2 </a:t>
            </a:r>
            <a:r>
              <a:rPr lang="el-GR" sz="3600" cap="none" dirty="0" smtClean="0"/>
              <a:t>εβδομάδες )</a:t>
            </a:r>
          </a:p>
          <a:p>
            <a:pPr eaLnBrk="1" hangingPunct="1">
              <a:buFontTx/>
              <a:buChar char="-"/>
            </a:pPr>
            <a:endParaRPr lang="el-GR" sz="2300" dirty="0">
              <a:solidFill>
                <a:schemeClr val="bg1"/>
              </a:solidFill>
            </a:endParaRPr>
          </a:p>
        </p:txBody>
      </p:sp>
    </p:spTree>
    <p:extLst>
      <p:ext uri="{BB962C8B-B14F-4D97-AF65-F5344CB8AC3E}">
        <p14:creationId xmlns:p14="http://schemas.microsoft.com/office/powerpoint/2010/main" val="20142950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extLst>
          </p:cNvPr>
          <p:cNvSpPr>
            <a:spLocks noGrp="1"/>
          </p:cNvSpPr>
          <p:nvPr>
            <p:ph idx="1"/>
          </p:nvPr>
        </p:nvSpPr>
        <p:spPr>
          <a:xfrm>
            <a:off x="1141096" y="1093470"/>
            <a:ext cx="12618720" cy="5221606"/>
          </a:xfrm>
        </p:spPr>
        <p:txBody>
          <a:bodyPr rtlCol="0">
            <a:normAutofit/>
          </a:bodyPr>
          <a:lstStyle/>
          <a:p>
            <a:pPr>
              <a:buFont typeface="Wingdings" panose="05000000000000000000" pitchFamily="2" charset="2"/>
              <a:buChar char="Ø"/>
              <a:defRPr/>
            </a:pPr>
            <a:endParaRPr lang="el-GR" sz="2300" dirty="0"/>
          </a:p>
          <a:p>
            <a:pPr>
              <a:buFont typeface="Wingdings" panose="05000000000000000000" pitchFamily="2" charset="2"/>
              <a:buChar char="Ø"/>
              <a:defRPr/>
            </a:pPr>
            <a:r>
              <a:rPr lang="el-GR" sz="3600" cap="none" dirty="0" smtClean="0"/>
              <a:t> </a:t>
            </a:r>
            <a:r>
              <a:rPr lang="en-US" sz="3600" cap="none" dirty="0" smtClean="0"/>
              <a:t> </a:t>
            </a:r>
            <a:r>
              <a:rPr lang="el-GR" sz="3600" cap="none" dirty="0" smtClean="0"/>
              <a:t>αφαίρεση βηματοδότη και </a:t>
            </a:r>
            <a:r>
              <a:rPr lang="el-GR" sz="3600" cap="none" dirty="0" err="1" smtClean="0"/>
              <a:t>εξωαγγειακού</a:t>
            </a:r>
            <a:r>
              <a:rPr lang="el-GR" sz="3600" cap="none" dirty="0" smtClean="0"/>
              <a:t> τμήματος</a:t>
            </a:r>
            <a:endParaRPr lang="en-US" sz="3600" cap="none" dirty="0" smtClean="0"/>
          </a:p>
          <a:p>
            <a:pPr marL="0" indent="0">
              <a:buNone/>
              <a:defRPr/>
            </a:pPr>
            <a:r>
              <a:rPr lang="en-US" sz="3600" dirty="0"/>
              <a:t> </a:t>
            </a:r>
            <a:r>
              <a:rPr lang="el-GR" sz="3600" dirty="0" smtClean="0"/>
              <a:t>ηλεκτροδίων</a:t>
            </a:r>
            <a:endParaRPr lang="el-GR" sz="3600" cap="none" dirty="0" smtClean="0"/>
          </a:p>
          <a:p>
            <a:pPr>
              <a:buFont typeface="Wingdings" panose="05000000000000000000" pitchFamily="2" charset="2"/>
              <a:buChar char="Ø"/>
              <a:defRPr/>
            </a:pPr>
            <a:endParaRPr lang="el-GR" sz="3600" cap="none" dirty="0" smtClean="0"/>
          </a:p>
          <a:p>
            <a:pPr>
              <a:buFont typeface="Wingdings" panose="05000000000000000000" pitchFamily="2" charset="2"/>
              <a:buChar char="Ø"/>
              <a:defRPr/>
            </a:pPr>
            <a:r>
              <a:rPr lang="en-US" sz="3600" cap="none" dirty="0" smtClean="0"/>
              <a:t> </a:t>
            </a:r>
            <a:r>
              <a:rPr lang="el-GR" sz="3600" cap="none" dirty="0" smtClean="0"/>
              <a:t> καθαρισμός θήκης και </a:t>
            </a:r>
            <a:r>
              <a:rPr lang="el-GR" sz="3600" cap="none" dirty="0" err="1" smtClean="0"/>
              <a:t>νεαροποίηση</a:t>
            </a:r>
            <a:r>
              <a:rPr lang="el-GR" sz="3600" cap="none" dirty="0" smtClean="0"/>
              <a:t> </a:t>
            </a:r>
            <a:r>
              <a:rPr lang="el-GR" sz="3600" cap="none" dirty="0" err="1" smtClean="0"/>
              <a:t>χειλέων</a:t>
            </a:r>
            <a:r>
              <a:rPr lang="el-GR" sz="3600" cap="none" dirty="0" smtClean="0"/>
              <a:t> θήκης</a:t>
            </a:r>
          </a:p>
          <a:p>
            <a:pPr>
              <a:buFont typeface="Wingdings" panose="05000000000000000000" pitchFamily="2" charset="2"/>
              <a:buChar char="Ø"/>
              <a:defRPr/>
            </a:pPr>
            <a:endParaRPr lang="el-GR" sz="3600" cap="none" dirty="0" smtClean="0"/>
          </a:p>
          <a:p>
            <a:pPr>
              <a:buFont typeface="Wingdings" panose="05000000000000000000" pitchFamily="2" charset="2"/>
              <a:buChar char="Ø"/>
              <a:defRPr/>
            </a:pPr>
            <a:r>
              <a:rPr lang="el-GR" sz="3600" cap="none" dirty="0" smtClean="0"/>
              <a:t> </a:t>
            </a:r>
            <a:r>
              <a:rPr lang="en-US" sz="3600" cap="none" dirty="0" smtClean="0"/>
              <a:t> </a:t>
            </a:r>
            <a:r>
              <a:rPr lang="el-GR" sz="3600" cap="none" dirty="0" smtClean="0"/>
              <a:t>καλλιέργειες ( επίχρισμα, </a:t>
            </a:r>
            <a:r>
              <a:rPr lang="el-GR" sz="3600" cap="none" dirty="0" err="1" smtClean="0"/>
              <a:t>ιστοτεμάχια</a:t>
            </a:r>
            <a:r>
              <a:rPr lang="el-GR" sz="3600" cap="none" dirty="0" smtClean="0"/>
              <a:t>, καλώδια ): </a:t>
            </a:r>
            <a:endParaRPr lang="en-US" sz="3600" cap="none" dirty="0" smtClean="0"/>
          </a:p>
          <a:p>
            <a:pPr marL="0" indent="0">
              <a:buNone/>
              <a:defRPr/>
            </a:pPr>
            <a:r>
              <a:rPr lang="en-US" sz="3600" dirty="0"/>
              <a:t> </a:t>
            </a:r>
            <a:r>
              <a:rPr lang="en-US" sz="3600" dirty="0" smtClean="0"/>
              <a:t>  </a:t>
            </a:r>
            <a:r>
              <a:rPr lang="el-GR" sz="3600" cap="none" dirty="0" smtClean="0"/>
              <a:t> αρνητικ</a:t>
            </a:r>
            <a:r>
              <a:rPr lang="el-GR" sz="3600" dirty="0"/>
              <a:t>έ</a:t>
            </a:r>
            <a:r>
              <a:rPr lang="el-GR" sz="3600" cap="none" dirty="0" smtClean="0"/>
              <a:t>ς </a:t>
            </a:r>
          </a:p>
          <a:p>
            <a:pPr>
              <a:buFont typeface="Wingdings" panose="05000000000000000000" pitchFamily="2" charset="2"/>
              <a:buChar char="Ø"/>
              <a:defRPr/>
            </a:pPr>
            <a:endParaRPr lang="el-GR" sz="3600" cap="none" dirty="0" smtClean="0"/>
          </a:p>
          <a:p>
            <a:pPr>
              <a:buFont typeface="Wingdings" panose="05000000000000000000" pitchFamily="2" charset="2"/>
              <a:buChar char="Ø"/>
              <a:defRPr/>
            </a:pPr>
            <a:r>
              <a:rPr lang="el-GR" sz="3600" cap="none" dirty="0" smtClean="0"/>
              <a:t>  στόχος: εμφύτευση </a:t>
            </a:r>
            <a:r>
              <a:rPr lang="en-US" sz="3600" dirty="0"/>
              <a:t> </a:t>
            </a:r>
            <a:r>
              <a:rPr lang="en-US" sz="3600" dirty="0" smtClean="0"/>
              <a:t> DDDR</a:t>
            </a:r>
            <a:r>
              <a:rPr lang="el-GR" sz="3600" cap="none" dirty="0" smtClean="0"/>
              <a:t> βηματοδότη δεξιά (γεννήτρια </a:t>
            </a:r>
            <a:endParaRPr lang="en-US" sz="3600" cap="none" dirty="0" smtClean="0"/>
          </a:p>
          <a:p>
            <a:pPr marL="0" indent="0">
              <a:buNone/>
              <a:defRPr/>
            </a:pPr>
            <a:r>
              <a:rPr lang="en-US" sz="3600" dirty="0"/>
              <a:t> </a:t>
            </a:r>
            <a:r>
              <a:rPr lang="el-GR" sz="3600" cap="none" dirty="0" smtClean="0"/>
              <a:t>και 2 νέα ηλεκτρόδια)</a:t>
            </a:r>
          </a:p>
          <a:p>
            <a:pPr>
              <a:defRPr/>
            </a:pPr>
            <a:endParaRPr lang="en-US" sz="3200" dirty="0"/>
          </a:p>
        </p:txBody>
      </p:sp>
    </p:spTree>
    <p:extLst>
      <p:ext uri="{BB962C8B-B14F-4D97-AF65-F5344CB8AC3E}">
        <p14:creationId xmlns:p14="http://schemas.microsoft.com/office/powerpoint/2010/main" val="363869204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Θέση περιεχομένου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383280" y="691516"/>
            <a:ext cx="6898006" cy="6896100"/>
          </a:xfrm>
        </p:spPr>
      </p:pic>
      <p:sp>
        <p:nvSpPr>
          <p:cNvPr id="61443" name="Title 4"/>
          <p:cNvSpPr>
            <a:spLocks noGrp="1"/>
          </p:cNvSpPr>
          <p:nvPr>
            <p:ph type="title"/>
          </p:nvPr>
        </p:nvSpPr>
        <p:spPr/>
        <p:txBody>
          <a:bodyPr/>
          <a:lstStyle/>
          <a:p>
            <a:endParaRPr lang="en-US" smtClean="0"/>
          </a:p>
        </p:txBody>
      </p:sp>
    </p:spTree>
    <p:extLst>
      <p:ext uri="{BB962C8B-B14F-4D97-AF65-F5344CB8AC3E}">
        <p14:creationId xmlns:p14="http://schemas.microsoft.com/office/powerpoint/2010/main" val="401395470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2011680" y="327660"/>
            <a:ext cx="12618720" cy="1007746"/>
          </a:xfrm>
        </p:spPr>
        <p:txBody>
          <a:bodyPr/>
          <a:lstStyle/>
          <a:p>
            <a:pPr eaLnBrk="1" hangingPunct="1"/>
            <a:r>
              <a:rPr lang="el-GR" sz="4000" dirty="0">
                <a:solidFill>
                  <a:srgbClr val="FF0000"/>
                </a:solidFill>
              </a:rPr>
              <a:t>ΑΠΟΦΡΑΞΗ ΑΝΩ ΚΟΙΛΗΣ ΦΛΕΒΑΣ</a:t>
            </a:r>
            <a:endParaRPr lang="en-US" sz="4000" dirty="0">
              <a:solidFill>
                <a:srgbClr val="FF0000"/>
              </a:solidFill>
            </a:endParaRPr>
          </a:p>
        </p:txBody>
      </p:sp>
      <p:pic>
        <p:nvPicPr>
          <p:cNvPr id="6246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547110" y="1232536"/>
            <a:ext cx="7480936" cy="6509384"/>
          </a:xfrm>
          <a:noFill/>
        </p:spPr>
      </p:pic>
      <p:sp>
        <p:nvSpPr>
          <p:cNvPr id="62468" name="Rectangle 3"/>
          <p:cNvSpPr>
            <a:spLocks noChangeArrowheads="1"/>
          </p:cNvSpPr>
          <p:nvPr/>
        </p:nvSpPr>
        <p:spPr bwMode="auto">
          <a:xfrm>
            <a:off x="8441056" y="3524250"/>
            <a:ext cx="1423851"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9728" tIns="54864" rIns="109728" bIns="54864">
            <a:spAutoFit/>
          </a:bodyPr>
          <a:lstStyle/>
          <a:p>
            <a:r>
              <a:rPr lang="el-GR" b="1">
                <a:solidFill>
                  <a:srgbClr val="FFFF00"/>
                </a:solidFill>
              </a:rPr>
              <a:t>ΑΖΥΓΟΣ </a:t>
            </a:r>
            <a:endParaRPr lang="en-US" b="1"/>
          </a:p>
        </p:txBody>
      </p:sp>
      <p:sp>
        <p:nvSpPr>
          <p:cNvPr id="5" name="Equal 4"/>
          <p:cNvSpPr/>
          <p:nvPr/>
        </p:nvSpPr>
        <p:spPr>
          <a:xfrm>
            <a:off x="6391276" y="3448050"/>
            <a:ext cx="1062990" cy="280036"/>
          </a:xfrm>
          <a:prstGeom prst="mathEqual">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9728" tIns="54864" rIns="109728" bIns="54864" anchor="ctr"/>
          <a:lstStyle/>
          <a:p>
            <a:pPr algn="ctr">
              <a:defRPr/>
            </a:pPr>
            <a:endParaRPr lang="en-US">
              <a:solidFill>
                <a:schemeClr val="tx1"/>
              </a:solidFill>
            </a:endParaRPr>
          </a:p>
        </p:txBody>
      </p:sp>
      <p:sp>
        <p:nvSpPr>
          <p:cNvPr id="6" name="Left Arrow 5"/>
          <p:cNvSpPr/>
          <p:nvPr/>
        </p:nvSpPr>
        <p:spPr>
          <a:xfrm>
            <a:off x="8046720" y="3691890"/>
            <a:ext cx="295276" cy="280036"/>
          </a:xfrm>
          <a:prstGeom prst="lef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9728" tIns="54864" rIns="109728" bIns="54864" anchor="ctr"/>
          <a:lstStyle/>
          <a:p>
            <a:pPr algn="ctr">
              <a:defRPr/>
            </a:pPr>
            <a:endParaRPr lang="en-US"/>
          </a:p>
        </p:txBody>
      </p:sp>
    </p:spTree>
    <p:extLst>
      <p:ext uri="{BB962C8B-B14F-4D97-AF65-F5344CB8AC3E}">
        <p14:creationId xmlns:p14="http://schemas.microsoft.com/office/powerpoint/2010/main" val="62408804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idx="1"/>
          </p:nvPr>
        </p:nvSpPr>
        <p:spPr>
          <a:xfrm>
            <a:off x="2268856" y="6354803"/>
            <a:ext cx="12988290" cy="779701"/>
          </a:xfrm>
        </p:spPr>
        <p:txBody>
          <a:bodyPr lIns="0" tIns="0" rIns="0" bIns="0" anchor="ctr">
            <a:spAutoFit/>
          </a:bodyPr>
          <a:lstStyle/>
          <a:p>
            <a:pPr>
              <a:lnSpc>
                <a:spcPct val="100000"/>
              </a:lnSpc>
              <a:spcBef>
                <a:spcPct val="0"/>
              </a:spcBef>
            </a:pPr>
            <a:r>
              <a:rPr lang="el-GR" altLang="el-GR" sz="2200" dirty="0">
                <a:latin typeface="Arial" pitchFamily="34" charset="0"/>
              </a:rPr>
              <a:t> </a:t>
            </a:r>
            <a:r>
              <a:rPr lang="el-GR" altLang="el-GR" sz="2200" i="1" dirty="0" err="1">
                <a:solidFill>
                  <a:srgbClr val="FF0000"/>
                </a:solidFill>
                <a:latin typeface="Arial" pitchFamily="34" charset="0"/>
              </a:rPr>
              <a:t>Rozmus</a:t>
            </a:r>
            <a:r>
              <a:rPr lang="el-GR" altLang="el-GR" sz="2200" i="1" dirty="0">
                <a:solidFill>
                  <a:srgbClr val="FF0000"/>
                </a:solidFill>
                <a:latin typeface="Arial" pitchFamily="34" charset="0"/>
              </a:rPr>
              <a:t>,  </a:t>
            </a:r>
            <a:r>
              <a:rPr lang="el-GR" altLang="el-GR" sz="2200" i="1" dirty="0" err="1">
                <a:solidFill>
                  <a:srgbClr val="FF0000"/>
                </a:solidFill>
                <a:latin typeface="Arial" pitchFamily="34" charset="0"/>
              </a:rPr>
              <a:t>et</a:t>
            </a:r>
            <a:r>
              <a:rPr lang="el-GR" altLang="el-GR" sz="2200" i="1" dirty="0">
                <a:solidFill>
                  <a:srgbClr val="FF0000"/>
                </a:solidFill>
                <a:latin typeface="Arial" pitchFamily="34" charset="0"/>
              </a:rPr>
              <a:t> </a:t>
            </a:r>
            <a:r>
              <a:rPr lang="el-GR" altLang="el-GR" sz="2200" i="1" dirty="0" err="1">
                <a:solidFill>
                  <a:srgbClr val="FF0000"/>
                </a:solidFill>
                <a:latin typeface="Arial" pitchFamily="34" charset="0"/>
              </a:rPr>
              <a:t>al</a:t>
            </a:r>
            <a:r>
              <a:rPr lang="el-GR" altLang="el-GR" sz="2200" i="1" dirty="0">
                <a:solidFill>
                  <a:srgbClr val="FF0000"/>
                </a:solidFill>
                <a:latin typeface="Arial" pitchFamily="34" charset="0"/>
              </a:rPr>
              <a:t>. J </a:t>
            </a:r>
            <a:r>
              <a:rPr lang="el-GR" altLang="el-GR" sz="2200" i="1" dirty="0" err="1">
                <a:solidFill>
                  <a:srgbClr val="FF0000"/>
                </a:solidFill>
                <a:latin typeface="Arial" pitchFamily="34" charset="0"/>
              </a:rPr>
              <a:t>Interv</a:t>
            </a:r>
            <a:r>
              <a:rPr lang="el-GR" altLang="el-GR" sz="2200" i="1" dirty="0">
                <a:solidFill>
                  <a:srgbClr val="FF0000"/>
                </a:solidFill>
                <a:latin typeface="Arial" pitchFamily="34" charset="0"/>
              </a:rPr>
              <a:t> </a:t>
            </a:r>
            <a:r>
              <a:rPr lang="el-GR" altLang="el-GR" sz="2200" i="1" dirty="0" err="1">
                <a:solidFill>
                  <a:srgbClr val="FF0000"/>
                </a:solidFill>
                <a:latin typeface="Arial" pitchFamily="34" charset="0"/>
              </a:rPr>
              <a:t>Card</a:t>
            </a:r>
            <a:r>
              <a:rPr lang="el-GR" altLang="el-GR" sz="2200" i="1" dirty="0">
                <a:solidFill>
                  <a:srgbClr val="FF0000"/>
                </a:solidFill>
                <a:latin typeface="Arial" pitchFamily="34" charset="0"/>
              </a:rPr>
              <a:t> </a:t>
            </a:r>
            <a:r>
              <a:rPr lang="el-GR" altLang="el-GR" sz="2200" i="1" dirty="0" err="1">
                <a:solidFill>
                  <a:srgbClr val="FF0000"/>
                </a:solidFill>
                <a:latin typeface="Arial" pitchFamily="34" charset="0"/>
              </a:rPr>
              <a:t>Electrophysiol</a:t>
            </a:r>
            <a:r>
              <a:rPr lang="el-GR" altLang="el-GR" sz="2200" i="1" dirty="0">
                <a:solidFill>
                  <a:srgbClr val="FF0000"/>
                </a:solidFill>
                <a:latin typeface="Arial" pitchFamily="34" charset="0"/>
              </a:rPr>
              <a:t> (2005) 13: 9</a:t>
            </a:r>
          </a:p>
          <a:p>
            <a:pPr>
              <a:lnSpc>
                <a:spcPct val="100000"/>
              </a:lnSpc>
              <a:spcBef>
                <a:spcPct val="0"/>
              </a:spcBef>
            </a:pPr>
            <a:endParaRPr lang="el-GR" altLang="el-GR" sz="2200" dirty="0">
              <a:latin typeface="Arial" pitchFamily="34" charset="0"/>
            </a:endParaRPr>
          </a:p>
        </p:txBody>
      </p:sp>
      <p:sp>
        <p:nvSpPr>
          <p:cNvPr id="63491" name="Ορθογώνιο 8"/>
          <p:cNvSpPr>
            <a:spLocks noChangeArrowheads="1"/>
          </p:cNvSpPr>
          <p:nvPr/>
        </p:nvSpPr>
        <p:spPr bwMode="auto">
          <a:xfrm>
            <a:off x="497206" y="4351020"/>
            <a:ext cx="10334624" cy="21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endParaRPr lang="el-GR">
              <a:solidFill>
                <a:srgbClr val="333333"/>
              </a:solidFill>
              <a:latin typeface="Georgia" pitchFamily="18" charset="0"/>
            </a:endParaRPr>
          </a:p>
          <a:p>
            <a:endParaRPr lang="el-GR">
              <a:solidFill>
                <a:srgbClr val="333333"/>
              </a:solidFill>
              <a:latin typeface="Georgia" pitchFamily="18" charset="0"/>
            </a:endParaRPr>
          </a:p>
          <a:p>
            <a:endParaRPr lang="el-GR">
              <a:solidFill>
                <a:srgbClr val="333333"/>
              </a:solidFill>
              <a:latin typeface="Georgia" pitchFamily="18" charset="0"/>
            </a:endParaRPr>
          </a:p>
          <a:p>
            <a:endParaRPr lang="el-GR">
              <a:solidFill>
                <a:srgbClr val="333333"/>
              </a:solidFill>
              <a:latin typeface="Georgia" pitchFamily="18" charset="0"/>
            </a:endParaRPr>
          </a:p>
          <a:p>
            <a:endParaRPr lang="el-GR">
              <a:solidFill>
                <a:srgbClr val="333333"/>
              </a:solidFill>
              <a:latin typeface="Georgia" pitchFamily="18" charset="0"/>
            </a:endParaRPr>
          </a:p>
          <a:p>
            <a:endParaRPr lang="el-GR">
              <a:solidFill>
                <a:srgbClr val="333333"/>
              </a:solidFill>
              <a:latin typeface="Georgia" pitchFamily="18" charset="0"/>
            </a:endParaRPr>
          </a:p>
        </p:txBody>
      </p:sp>
      <p:sp>
        <p:nvSpPr>
          <p:cNvPr id="63492" name="TextBox 9"/>
          <p:cNvSpPr txBox="1">
            <a:spLocks noChangeArrowheads="1"/>
          </p:cNvSpPr>
          <p:nvPr/>
        </p:nvSpPr>
        <p:spPr bwMode="auto">
          <a:xfrm>
            <a:off x="737236" y="2495550"/>
            <a:ext cx="12988290" cy="3219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lvl1pPr marL="285750" indent="-2857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Font typeface="Wingdings" pitchFamily="2" charset="2"/>
              <a:buChar char="Ø"/>
            </a:pPr>
            <a:endParaRPr lang="en-US" dirty="0">
              <a:solidFill>
                <a:srgbClr val="000000"/>
              </a:solidFill>
              <a:latin typeface="Calibri" pitchFamily="34" charset="0"/>
            </a:endParaRPr>
          </a:p>
          <a:p>
            <a:pPr eaLnBrk="1" hangingPunct="1">
              <a:buFont typeface="Wingdings" pitchFamily="2" charset="2"/>
              <a:buChar char="Ø"/>
            </a:pPr>
            <a:endParaRPr lang="en-US" dirty="0">
              <a:solidFill>
                <a:srgbClr val="000000"/>
              </a:solidFill>
              <a:latin typeface="Calibri" pitchFamily="34" charset="0"/>
            </a:endParaRPr>
          </a:p>
          <a:p>
            <a:pPr eaLnBrk="1" hangingPunct="1">
              <a:buFont typeface="Wingdings" pitchFamily="2" charset="2"/>
              <a:buChar char="Ø"/>
            </a:pPr>
            <a:r>
              <a:rPr lang="el-GR" sz="3800" dirty="0">
                <a:solidFill>
                  <a:schemeClr val="bg1"/>
                </a:solidFill>
                <a:latin typeface="Calibri" pitchFamily="34" charset="0"/>
              </a:rPr>
              <a:t> </a:t>
            </a:r>
            <a:r>
              <a:rPr lang="en-US" sz="4000" dirty="0">
                <a:latin typeface="Calibri" pitchFamily="34" charset="0"/>
              </a:rPr>
              <a:t>Venous thrombosis and stenosis (early or late ) 30- 50% of patients </a:t>
            </a:r>
            <a:endParaRPr lang="el-GR" sz="4000" dirty="0">
              <a:latin typeface="Calibri" pitchFamily="34" charset="0"/>
            </a:endParaRPr>
          </a:p>
          <a:p>
            <a:pPr eaLnBrk="1" hangingPunct="1">
              <a:buFont typeface="Wingdings" pitchFamily="2" charset="2"/>
              <a:buChar char="Ø"/>
            </a:pPr>
            <a:r>
              <a:rPr lang="el-GR" sz="4000" dirty="0">
                <a:latin typeface="Calibri" pitchFamily="34" charset="0"/>
              </a:rPr>
              <a:t> </a:t>
            </a:r>
            <a:r>
              <a:rPr lang="en-US" sz="4000" dirty="0">
                <a:latin typeface="Calibri" pitchFamily="34" charset="0"/>
              </a:rPr>
              <a:t>1- 3% symptomatic </a:t>
            </a:r>
            <a:r>
              <a:rPr lang="el-GR" sz="4000" dirty="0">
                <a:latin typeface="Calibri" pitchFamily="34" charset="0"/>
              </a:rPr>
              <a:t> </a:t>
            </a:r>
            <a:r>
              <a:rPr lang="en-US" sz="4000" dirty="0">
                <a:latin typeface="Calibri" pitchFamily="34" charset="0"/>
              </a:rPr>
              <a:t>( including SVC syndrome </a:t>
            </a:r>
            <a:r>
              <a:rPr lang="en-US" sz="3800" dirty="0">
                <a:latin typeface="Calibri" pitchFamily="34" charset="0"/>
              </a:rPr>
              <a:t>) </a:t>
            </a:r>
          </a:p>
          <a:p>
            <a:pPr eaLnBrk="1" hangingPunct="1">
              <a:buFont typeface="Wingdings" pitchFamily="2" charset="2"/>
              <a:buChar char="Ø"/>
            </a:pPr>
            <a:endParaRPr lang="en-US" sz="3800" dirty="0">
              <a:solidFill>
                <a:schemeClr val="bg1"/>
              </a:solidFill>
              <a:latin typeface="Calibri" pitchFamily="34" charset="0"/>
            </a:endParaRPr>
          </a:p>
        </p:txBody>
      </p:sp>
      <p:sp>
        <p:nvSpPr>
          <p:cNvPr id="63493" name="Rectangle 6"/>
          <p:cNvSpPr>
            <a:spLocks noChangeArrowheads="1"/>
          </p:cNvSpPr>
          <p:nvPr/>
        </p:nvSpPr>
        <p:spPr bwMode="auto">
          <a:xfrm>
            <a:off x="1621156" y="434340"/>
            <a:ext cx="10414634" cy="1293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r>
              <a:rPr lang="en-US" sz="3800" dirty="0">
                <a:solidFill>
                  <a:srgbClr val="FF0000"/>
                </a:solidFill>
                <a:latin typeface="Georgia" pitchFamily="18" charset="0"/>
              </a:rPr>
              <a:t>Venous Thrombosis and Stenosis After Implantation of Pacemakers and Defibrillators</a:t>
            </a:r>
            <a:endParaRPr lang="el-GR" sz="3800" dirty="0">
              <a:solidFill>
                <a:srgbClr val="FF0000"/>
              </a:solidFill>
              <a:latin typeface="Calibri" pitchFamily="34" charset="0"/>
            </a:endParaRPr>
          </a:p>
        </p:txBody>
      </p:sp>
    </p:spTree>
    <p:extLst>
      <p:ext uri="{BB962C8B-B14F-4D97-AF65-F5344CB8AC3E}">
        <p14:creationId xmlns:p14="http://schemas.microsoft.com/office/powerpoint/2010/main" val="183446220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Θέση περιεχομένου 2"/>
          <p:cNvSpPr>
            <a:spLocks noGrp="1"/>
          </p:cNvSpPr>
          <p:nvPr>
            <p:ph idx="1"/>
          </p:nvPr>
        </p:nvSpPr>
        <p:spPr>
          <a:xfrm>
            <a:off x="1005840" y="1954530"/>
            <a:ext cx="12618720" cy="5221606"/>
          </a:xfrm>
        </p:spPr>
        <p:txBody>
          <a:bodyPr/>
          <a:lstStyle/>
          <a:p>
            <a:pPr eaLnBrk="1" hangingPunct="1">
              <a:buFont typeface="Arial" pitchFamily="34" charset="0"/>
              <a:buNone/>
            </a:pPr>
            <a:endParaRPr lang="el-GR" sz="2300" dirty="0"/>
          </a:p>
          <a:p>
            <a:pPr eaLnBrk="1" hangingPunct="1">
              <a:buFont typeface="Wingdings" pitchFamily="2" charset="2"/>
              <a:buChar char="Ø"/>
            </a:pPr>
            <a:endParaRPr lang="el-GR" sz="2300" dirty="0"/>
          </a:p>
          <a:p>
            <a:pPr eaLnBrk="1" hangingPunct="1">
              <a:buFont typeface="Wingdings" pitchFamily="2" charset="2"/>
              <a:buChar char="Ø"/>
            </a:pPr>
            <a:r>
              <a:rPr lang="en-US" sz="2900" dirty="0">
                <a:solidFill>
                  <a:schemeClr val="bg1"/>
                </a:solidFill>
              </a:rPr>
              <a:t> </a:t>
            </a:r>
            <a:r>
              <a:rPr lang="el-GR" sz="2900" dirty="0">
                <a:solidFill>
                  <a:schemeClr val="bg1"/>
                </a:solidFill>
              </a:rPr>
              <a:t> </a:t>
            </a:r>
            <a:r>
              <a:rPr lang="el-GR" sz="4300" cap="none" dirty="0" smtClean="0"/>
              <a:t>χειρουργική αφαίρεση καλωδίων</a:t>
            </a:r>
            <a:r>
              <a:rPr lang="en-US" sz="4300" cap="none" dirty="0" smtClean="0"/>
              <a:t>  </a:t>
            </a:r>
            <a:r>
              <a:rPr lang="el-GR" sz="4300" cap="none" dirty="0" smtClean="0"/>
              <a:t>και   εμφύτευση</a:t>
            </a:r>
          </a:p>
          <a:p>
            <a:pPr eaLnBrk="1" hangingPunct="1">
              <a:buFont typeface="Wingdings" pitchFamily="2" charset="2"/>
              <a:buChar char="Ø"/>
            </a:pPr>
            <a:r>
              <a:rPr lang="el-GR" sz="4300" cap="none" dirty="0" smtClean="0"/>
              <a:t> </a:t>
            </a:r>
            <a:r>
              <a:rPr lang="en-US" sz="4300" cap="none" dirty="0" smtClean="0"/>
              <a:t> </a:t>
            </a:r>
            <a:r>
              <a:rPr lang="el-GR" sz="4300" cap="none" dirty="0" err="1" smtClean="0"/>
              <a:t>επικαρδιακού</a:t>
            </a:r>
            <a:r>
              <a:rPr lang="el-GR" sz="4300" cap="none" dirty="0" smtClean="0"/>
              <a:t> </a:t>
            </a:r>
            <a:r>
              <a:rPr lang="en-US" sz="4300" cap="none" dirty="0" smtClean="0"/>
              <a:t> </a:t>
            </a:r>
            <a:r>
              <a:rPr lang="el-GR" sz="4300" cap="none" dirty="0" smtClean="0"/>
              <a:t>βηματοδότη</a:t>
            </a:r>
          </a:p>
          <a:p>
            <a:pPr eaLnBrk="1" hangingPunct="1">
              <a:buFont typeface="Wingdings" pitchFamily="2" charset="2"/>
              <a:buChar char="Ø"/>
            </a:pPr>
            <a:endParaRPr lang="en-US" sz="4300" cap="none" dirty="0" smtClean="0"/>
          </a:p>
          <a:p>
            <a:pPr eaLnBrk="1" hangingPunct="1">
              <a:buFont typeface="Wingdings" pitchFamily="2" charset="2"/>
              <a:buChar char="Ø"/>
            </a:pPr>
            <a:r>
              <a:rPr lang="en-US" sz="4300" cap="none" dirty="0" smtClean="0">
                <a:ea typeface="Calibri" pitchFamily="34" charset="0"/>
                <a:cs typeface="Times New Roman" pitchFamily="18" charset="0"/>
              </a:rPr>
              <a:t> </a:t>
            </a:r>
            <a:r>
              <a:rPr lang="el-GR" sz="4300" cap="none" dirty="0" smtClean="0">
                <a:ea typeface="Calibri" pitchFamily="34" charset="0"/>
                <a:cs typeface="Times New Roman" pitchFamily="18" charset="0"/>
              </a:rPr>
              <a:t>βηματοδότης   χωρίς ηλεκτρόδια  - (</a:t>
            </a:r>
            <a:r>
              <a:rPr lang="en-US" sz="4300" cap="none" dirty="0" smtClean="0">
                <a:ea typeface="Calibri" pitchFamily="34" charset="0"/>
                <a:cs typeface="Times New Roman" pitchFamily="18" charset="0"/>
              </a:rPr>
              <a:t>leadless</a:t>
            </a:r>
            <a:endParaRPr lang="el-GR" sz="4300" cap="none" dirty="0" smtClean="0">
              <a:ea typeface="Calibri" pitchFamily="34" charset="0"/>
              <a:cs typeface="Times New Roman" pitchFamily="18" charset="0"/>
            </a:endParaRPr>
          </a:p>
          <a:p>
            <a:pPr marL="0" indent="0" eaLnBrk="1" hangingPunct="1">
              <a:buNone/>
            </a:pPr>
            <a:r>
              <a:rPr lang="el-GR" sz="4300" dirty="0">
                <a:ea typeface="Calibri" pitchFamily="34" charset="0"/>
                <a:cs typeface="Times New Roman" pitchFamily="18" charset="0"/>
              </a:rPr>
              <a:t> </a:t>
            </a:r>
            <a:r>
              <a:rPr lang="el-GR" sz="4300" dirty="0" smtClean="0">
                <a:ea typeface="Calibri" pitchFamily="34" charset="0"/>
                <a:cs typeface="Times New Roman" pitchFamily="18" charset="0"/>
              </a:rPr>
              <a:t> </a:t>
            </a:r>
            <a:r>
              <a:rPr lang="en-US" sz="4300" cap="none" dirty="0" smtClean="0">
                <a:ea typeface="Calibri" pitchFamily="34" charset="0"/>
                <a:cs typeface="Times New Roman" pitchFamily="18" charset="0"/>
              </a:rPr>
              <a:t> pacemaker)</a:t>
            </a:r>
            <a:r>
              <a:rPr lang="el-GR" sz="4300" cap="none" dirty="0" smtClean="0">
                <a:ea typeface="Calibri" pitchFamily="34" charset="0"/>
                <a:cs typeface="Times New Roman" pitchFamily="18" charset="0"/>
              </a:rPr>
              <a:t> </a:t>
            </a:r>
            <a:endParaRPr lang="en-US" sz="4300" cap="none" dirty="0" smtClean="0"/>
          </a:p>
          <a:p>
            <a:pPr eaLnBrk="1" hangingPunct="1">
              <a:buFont typeface="Wingdings" pitchFamily="2" charset="2"/>
              <a:buChar char="Ø"/>
            </a:pPr>
            <a:endParaRPr lang="en-US" sz="2900" dirty="0">
              <a:solidFill>
                <a:schemeClr val="bg1"/>
              </a:solidFill>
            </a:endParaRPr>
          </a:p>
          <a:p>
            <a:pPr eaLnBrk="1" hangingPunct="1">
              <a:buFont typeface="Wingdings" pitchFamily="2" charset="2"/>
              <a:buChar char="Ø"/>
            </a:pPr>
            <a:endParaRPr lang="el-GR" sz="2900" dirty="0">
              <a:solidFill>
                <a:schemeClr val="bg1"/>
              </a:solidFill>
            </a:endParaRPr>
          </a:p>
        </p:txBody>
      </p:sp>
      <p:sp>
        <p:nvSpPr>
          <p:cNvPr id="64515" name="Title 4"/>
          <p:cNvSpPr>
            <a:spLocks noGrp="1"/>
          </p:cNvSpPr>
          <p:nvPr>
            <p:ph type="title"/>
          </p:nvPr>
        </p:nvSpPr>
        <p:spPr>
          <a:xfrm>
            <a:off x="1479195" y="941694"/>
            <a:ext cx="8961342" cy="1856095"/>
          </a:xfrm>
        </p:spPr>
        <p:txBody>
          <a:bodyPr/>
          <a:lstStyle/>
          <a:p>
            <a:r>
              <a:rPr lang="en-US" cap="none" dirty="0" smtClean="0">
                <a:solidFill>
                  <a:schemeClr val="bg1"/>
                </a:solidFill>
              </a:rPr>
              <a:t>      </a:t>
            </a:r>
            <a:r>
              <a:rPr lang="el-GR" sz="4800" cap="none" dirty="0" smtClean="0">
                <a:solidFill>
                  <a:srgbClr val="FF0000"/>
                </a:solidFill>
              </a:rPr>
              <a:t>θεραπευτικές  επιλογές</a:t>
            </a:r>
            <a:r>
              <a:rPr lang="en-US" sz="4800" cap="none" dirty="0" smtClean="0">
                <a:solidFill>
                  <a:srgbClr val="FF0000"/>
                </a:solidFill>
              </a:rPr>
              <a:t>  </a:t>
            </a:r>
            <a:r>
              <a:rPr lang="el-GR" sz="4000" cap="none" dirty="0" smtClean="0">
                <a:solidFill>
                  <a:srgbClr val="FF0000"/>
                </a:solidFill>
              </a:rPr>
              <a:t/>
            </a:r>
            <a:br>
              <a:rPr lang="el-GR" sz="4000" cap="none" dirty="0" smtClean="0">
                <a:solidFill>
                  <a:srgbClr val="FF0000"/>
                </a:solidFill>
              </a:rPr>
            </a:br>
            <a:endParaRPr lang="en-US" sz="4000" cap="none" dirty="0" smtClean="0">
              <a:solidFill>
                <a:srgbClr val="FF0000"/>
              </a:solidFill>
            </a:endParaRPr>
          </a:p>
        </p:txBody>
      </p:sp>
    </p:spTree>
    <p:extLst>
      <p:ext uri="{BB962C8B-B14F-4D97-AF65-F5344CB8AC3E}">
        <p14:creationId xmlns:p14="http://schemas.microsoft.com/office/powerpoint/2010/main" val="565680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01956" y="0"/>
            <a:ext cx="13167360" cy="1645920"/>
          </a:xfrm>
        </p:spPr>
        <p:txBody>
          <a:bodyPr/>
          <a:lstStyle/>
          <a:p>
            <a:pPr eaLnBrk="1" hangingPunct="1"/>
            <a:endParaRPr lang="en-US" sz="3400">
              <a:solidFill>
                <a:srgbClr val="FFFF00"/>
              </a:solidFill>
              <a:latin typeface="Arial" pitchFamily="34" charset="0"/>
              <a:cs typeface="Arial" pitchFamily="34" charset="0"/>
            </a:endParaRPr>
          </a:p>
        </p:txBody>
      </p:sp>
      <p:pic>
        <p:nvPicPr>
          <p:cNvPr id="11267"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18160" y="400050"/>
            <a:ext cx="9332596" cy="7612380"/>
          </a:xfrm>
        </p:spPr>
      </p:pic>
      <p:sp>
        <p:nvSpPr>
          <p:cNvPr id="11268" name="Rectangle 3"/>
          <p:cNvSpPr>
            <a:spLocks noChangeArrowheads="1"/>
          </p:cNvSpPr>
          <p:nvPr/>
        </p:nvSpPr>
        <p:spPr bwMode="auto">
          <a:xfrm>
            <a:off x="9736456" y="4632960"/>
            <a:ext cx="6450330" cy="1157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r>
              <a:rPr lang="en-US" sz="3400">
                <a:solidFill>
                  <a:srgbClr val="FFFF00"/>
                </a:solidFill>
              </a:rPr>
              <a:t>1952, epicardial,</a:t>
            </a:r>
          </a:p>
          <a:p>
            <a:r>
              <a:rPr lang="en-US" sz="3400">
                <a:solidFill>
                  <a:srgbClr val="FFFF00"/>
                </a:solidFill>
              </a:rPr>
              <a:t> Paul Zoll</a:t>
            </a:r>
            <a:endParaRPr lang="el-GR" sz="3400">
              <a:solidFill>
                <a:srgbClr val="FFFF00"/>
              </a:solidFill>
            </a:endParaRPr>
          </a:p>
        </p:txBody>
      </p:sp>
    </p:spTree>
    <p:extLst>
      <p:ext uri="{BB962C8B-B14F-4D97-AF65-F5344CB8AC3E}">
        <p14:creationId xmlns:p14="http://schemas.microsoft.com/office/powerpoint/2010/main" val="3703542063"/>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 action="ppaction://media"/>
          </p:cNvPr>
          <p:cNvPicPr>
            <a:picLocks noGrp="1" noChangeAspect="1"/>
          </p:cNvPicPr>
          <p:nvPr>
            <p:ph idx="1"/>
            <a:videoFile r:link="rId1"/>
          </p:nvPr>
        </p:nvPicPr>
        <p:blipFill>
          <a:blip r:embed="rId3">
            <a:lum bright="23000" contrast="28000"/>
            <a:extLst>
              <a:ext uri="{28A0092B-C50C-407E-A947-70E740481C1C}">
                <a14:useLocalDpi xmlns:a14="http://schemas.microsoft.com/office/drawing/2010/main" val="0"/>
              </a:ext>
            </a:extLst>
          </a:blip>
          <a:srcRect/>
          <a:stretch>
            <a:fillRect/>
          </a:stretch>
        </p:blipFill>
        <p:spPr>
          <a:xfrm>
            <a:off x="388620" y="1716406"/>
            <a:ext cx="7004686" cy="5897880"/>
          </a:xfrm>
        </p:spPr>
      </p:pic>
      <p:sp>
        <p:nvSpPr>
          <p:cNvPr id="65540" name="Title 4"/>
          <p:cNvSpPr>
            <a:spLocks noGrp="1"/>
          </p:cNvSpPr>
          <p:nvPr>
            <p:ph type="title"/>
          </p:nvPr>
        </p:nvSpPr>
        <p:spPr/>
        <p:txBody>
          <a:bodyPr/>
          <a:lstStyle/>
          <a:p>
            <a:endParaRPr lang="en-US" smtClean="0"/>
          </a:p>
        </p:txBody>
      </p:sp>
      <p:pic>
        <p:nvPicPr>
          <p:cNvPr id="6" name="Picture 5">
            <a:hlinkClick r:id="" action="ppaction://media"/>
          </p:cNvPr>
          <p:cNvPicPr>
            <a:picLocks noRot="1" noChangeAspect="1"/>
          </p:cNvPicPr>
          <p:nvPr>
            <a:videoFile r:link="rId1"/>
          </p:nvPr>
        </p:nvPicPr>
        <p:blipFill>
          <a:blip r:embed="rId4">
            <a:lum bright="42000" contrast="57000"/>
            <a:extLst>
              <a:ext uri="{28A0092B-C50C-407E-A947-70E740481C1C}">
                <a14:useLocalDpi xmlns:a14="http://schemas.microsoft.com/office/drawing/2010/main" val="0"/>
              </a:ext>
            </a:extLst>
          </a:blip>
          <a:srcRect/>
          <a:stretch>
            <a:fillRect/>
          </a:stretch>
        </p:blipFill>
        <p:spPr bwMode="auto">
          <a:xfrm>
            <a:off x="7667626" y="1520190"/>
            <a:ext cx="6962774" cy="5941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10464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6041" fill="hold"/>
                                        <p:tgtEl>
                                          <p:spTgt spid="4"/>
                                        </p:tgtEl>
                                      </p:cBhvr>
                                    </p:cmd>
                                  </p:childTnLst>
                                </p:cTn>
                              </p:par>
                            </p:childTnLst>
                          </p:cTn>
                        </p:par>
                        <p:par>
                          <p:cTn id="7" fill="hold" nodeType="afterGroup">
                            <p:stCondLst>
                              <p:cond delay="6041"/>
                            </p:stCondLst>
                            <p:childTnLst>
                              <p:par>
                                <p:cTn id="8" presetID="1" presetClass="mediacall" presetSubtype="0" fill="hold" nodeType="afterEffect">
                                  <p:stCondLst>
                                    <p:cond delay="0"/>
                                  </p:stCondLst>
                                  <p:childTnLst>
                                    <p:cmd type="call" cmd="playFrom(0.0)">
                                      <p:cBhvr>
                                        <p:cTn id="9" dur="374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repeatCount="indefinite" fill="hold" display="0">
                  <p:stCondLst>
                    <p:cond delay="indefinite"/>
                  </p:stCondLst>
                </p:cTn>
                <p:tgtEl>
                  <p:spTgt spid="4"/>
                </p:tgtEl>
              </p:cMediaNode>
            </p:video>
            <p:seq concurrent="1" nextAc="seek">
              <p:cTn id="11" restart="whenNotActive" fill="hold" evtFilter="cancelBubble" nodeType="interactiveSeq">
                <p:stCondLst>
                  <p:cond evt="onClick" delay="0">
                    <p:tgtEl>
                      <p:spTgt spid="4"/>
                    </p:tgtEl>
                  </p:cond>
                </p:stCondLst>
                <p:endSync evt="end" delay="0">
                  <p:rtn val="all"/>
                </p:endSync>
                <p:childTnLst>
                  <p:par>
                    <p:cTn id="12" fill="hold" nodeType="clickPar">
                      <p:stCondLst>
                        <p:cond delay="0"/>
                      </p:stCondLst>
                      <p:childTnLst>
                        <p:par>
                          <p:cTn id="13" fill="hold" nodeType="withGroup">
                            <p:stCondLst>
                              <p:cond delay="0"/>
                            </p:stCondLst>
                            <p:childTnLst>
                              <p:par>
                                <p:cTn id="14" presetID="2" presetClass="mediacall" presetSubtype="0" fill="hold" nodeType="clickEffect">
                                  <p:stCondLst>
                                    <p:cond delay="0"/>
                                  </p:stCondLst>
                                  <p:childTnLst>
                                    <p:cmd type="call" cmd="togglePause">
                                      <p:cBhvr>
                                        <p:cTn id="15" dur="1" fill="hold"/>
                                        <p:tgtEl>
                                          <p:spTgt spid="4"/>
                                        </p:tgtEl>
                                      </p:cBhvr>
                                    </p:cmd>
                                  </p:childTnLst>
                                </p:cTn>
                              </p:par>
                            </p:childTnLst>
                          </p:cTn>
                        </p:par>
                      </p:childTnLst>
                    </p:cTn>
                  </p:par>
                </p:childTnLst>
              </p:cTn>
              <p:nextCondLst>
                <p:cond evt="onClick" delay="0">
                  <p:tgtEl>
                    <p:spTgt spid="4"/>
                  </p:tgtEl>
                </p:cond>
              </p:nextCondLst>
            </p:seq>
            <p:seq concurrent="1" nextAc="seek">
              <p:cTn id="16" restart="whenNotActive" fill="hold" evtFilter="cancelBubble" nodeType="interactiveSeq">
                <p:stCondLst>
                  <p:cond evt="onClick" delay="0">
                    <p:tgtEl>
                      <p:spTgt spid="6"/>
                    </p:tgtEl>
                  </p:cond>
                </p:stCondLst>
                <p:endSync evt="end" delay="0">
                  <p:rtn val="all"/>
                </p:endSync>
                <p:childTnLst>
                  <p:par>
                    <p:cTn id="17" fill="hold" nodeType="clickPar">
                      <p:stCondLst>
                        <p:cond delay="0"/>
                      </p:stCondLst>
                      <p:childTnLst>
                        <p:par>
                          <p:cTn id="18" fill="hold" nodeType="withGroup">
                            <p:stCondLst>
                              <p:cond delay="0"/>
                            </p:stCondLst>
                            <p:childTnLst>
                              <p:par>
                                <p:cTn id="19" presetID="2" presetClass="mediacall" presetSubtype="0" fill="hold" nodeType="clickEffect">
                                  <p:stCondLst>
                                    <p:cond delay="0"/>
                                  </p:stCondLst>
                                  <p:childTnLst>
                                    <p:cmd type="call" cmd="togglePause">
                                      <p:cBhvr>
                                        <p:cTn id="20" dur="1" fill="hold"/>
                                        <p:tgtEl>
                                          <p:spTgt spid="6"/>
                                        </p:tgtEl>
                                      </p:cBhvr>
                                    </p:cmd>
                                  </p:childTnLst>
                                </p:cTn>
                              </p:par>
                            </p:childTnLst>
                          </p:cTn>
                        </p:par>
                      </p:childTnLst>
                    </p:cTn>
                  </p:par>
                </p:childTnLst>
              </p:cTn>
              <p:nextCondLst>
                <p:cond evt="onClick" delay="0">
                  <p:tgtEl>
                    <p:spTgt spid="6"/>
                  </p:tgtEl>
                </p:cond>
              </p:nextCondLst>
            </p:seq>
            <p:video>
              <p:cMediaNode vol="80000">
                <p:cTn id="21" repeatCount="indefinite" fill="hold" display="0">
                  <p:stCondLst>
                    <p:cond delay="indefinite"/>
                  </p:stCondLst>
                </p:cTn>
                <p:tgtEl>
                  <p:spTgt spid="6"/>
                </p:tgtEl>
              </p:cMediaNode>
            </p:video>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 action="ppaction://media"/>
          </p:cNvPr>
          <p:cNvPicPr>
            <a:picLocks noGrp="1" noChangeAspect="1"/>
          </p:cNvPicPr>
          <p:nvPr>
            <p:ph idx="1"/>
            <a:videoFile r:link="rId1"/>
          </p:nvPr>
        </p:nvPicPr>
        <p:blipFill>
          <a:blip r:embed="rId3">
            <a:lum contrast="-43000"/>
            <a:extLst>
              <a:ext uri="{28A0092B-C50C-407E-A947-70E740481C1C}">
                <a14:useLocalDpi xmlns:a14="http://schemas.microsoft.com/office/drawing/2010/main" val="0"/>
              </a:ext>
            </a:extLst>
          </a:blip>
          <a:srcRect/>
          <a:stretch>
            <a:fillRect/>
          </a:stretch>
        </p:blipFill>
        <p:spPr>
          <a:xfrm>
            <a:off x="459106" y="2225040"/>
            <a:ext cx="6326504" cy="5221606"/>
          </a:xfrm>
        </p:spPr>
      </p:pic>
      <p:pic>
        <p:nvPicPr>
          <p:cNvPr id="66563" name="Θέση περιεχομένου 5"/>
          <p:cNvPicPr>
            <a:picLocks noChangeAspect="1"/>
          </p:cNvPicPr>
          <p:nvPr/>
        </p:nvPicPr>
        <p:blipFill>
          <a:blip r:embed="rId4">
            <a:extLst>
              <a:ext uri="{28A0092B-C50C-407E-A947-70E740481C1C}">
                <a14:useLocalDpi xmlns:a14="http://schemas.microsoft.com/office/drawing/2010/main" val="0"/>
              </a:ext>
            </a:extLst>
          </a:blip>
          <a:srcRect l="6342" r="15645"/>
          <a:stretch>
            <a:fillRect/>
          </a:stretch>
        </p:blipFill>
        <p:spPr bwMode="auto">
          <a:xfrm>
            <a:off x="7362826" y="2143126"/>
            <a:ext cx="6530340" cy="530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4" name="Title 5"/>
          <p:cNvSpPr>
            <a:spLocks noGrp="1"/>
          </p:cNvSpPr>
          <p:nvPr>
            <p:ph type="title"/>
          </p:nvPr>
        </p:nvSpPr>
        <p:spPr/>
        <p:txBody>
          <a:bodyPr/>
          <a:lstStyle/>
          <a:p>
            <a:endParaRPr lang="en-US" smtClean="0"/>
          </a:p>
        </p:txBody>
      </p:sp>
    </p:spTree>
    <p:extLst>
      <p:ext uri="{BB962C8B-B14F-4D97-AF65-F5344CB8AC3E}">
        <p14:creationId xmlns:p14="http://schemas.microsoft.com/office/powerpoint/2010/main" val="35038030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87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1724963" y="573206"/>
            <a:ext cx="13167360" cy="1645920"/>
          </a:xfrm>
        </p:spPr>
        <p:txBody>
          <a:bodyPr/>
          <a:lstStyle/>
          <a:p>
            <a:pPr eaLnBrk="1" hangingPunct="1"/>
            <a:r>
              <a:rPr lang="en-US" sz="3400" dirty="0">
                <a:solidFill>
                  <a:srgbClr val="FFFF00"/>
                </a:solidFill>
                <a:latin typeface="Arial" pitchFamily="34" charset="0"/>
                <a:cs typeface="Arial" pitchFamily="34" charset="0"/>
              </a:rPr>
              <a:t>  </a:t>
            </a:r>
            <a:r>
              <a:rPr lang="el-GR" sz="3400" dirty="0" smtClean="0">
                <a:solidFill>
                  <a:srgbClr val="FF0000"/>
                </a:solidFill>
                <a:latin typeface="Arial" pitchFamily="34" charset="0"/>
                <a:cs typeface="Arial" pitchFamily="34" charset="0"/>
              </a:rPr>
              <a:t>ΤΟ  </a:t>
            </a:r>
            <a:r>
              <a:rPr lang="el-GR" sz="3400" dirty="0">
                <a:solidFill>
                  <a:srgbClr val="FF0000"/>
                </a:solidFill>
                <a:latin typeface="Arial" pitchFamily="34" charset="0"/>
                <a:cs typeface="Arial" pitchFamily="34" charset="0"/>
              </a:rPr>
              <a:t>ΜΕΛΛΟΝ Θ</a:t>
            </a:r>
            <a:r>
              <a:rPr lang="en-US" sz="3400" dirty="0" smtClean="0">
                <a:solidFill>
                  <a:srgbClr val="FF0000"/>
                </a:solidFill>
                <a:latin typeface="Arial" pitchFamily="34" charset="0"/>
                <a:cs typeface="Arial" pitchFamily="34" charset="0"/>
              </a:rPr>
              <a:t>A EINAI </a:t>
            </a:r>
            <a:r>
              <a:rPr lang="el-GR" sz="3400" dirty="0" smtClean="0">
                <a:solidFill>
                  <a:srgbClr val="FF0000"/>
                </a:solidFill>
                <a:latin typeface="Arial" pitchFamily="34" charset="0"/>
                <a:cs typeface="Arial" pitchFamily="34" charset="0"/>
              </a:rPr>
              <a:t>ΑΣΥΡΜΑΤΟ ? </a:t>
            </a:r>
            <a:endParaRPr lang="el-GR" sz="3400" dirty="0">
              <a:solidFill>
                <a:srgbClr val="FFFF00"/>
              </a:solidFill>
              <a:latin typeface="Arial" pitchFamily="34" charset="0"/>
              <a:cs typeface="Arial" pitchFamily="34" charset="0"/>
            </a:endParaRPr>
          </a:p>
        </p:txBody>
      </p:sp>
      <p:pic>
        <p:nvPicPr>
          <p:cNvPr id="686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0160" y="1263016"/>
            <a:ext cx="12070080" cy="653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p:cNvSpPr/>
          <p:nvPr/>
        </p:nvSpPr>
        <p:spPr>
          <a:xfrm>
            <a:off x="9387840" y="4979670"/>
            <a:ext cx="3343276" cy="224599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9728" tIns="54864" rIns="109728" bIns="54864" anchor="ctr"/>
          <a:lstStyle/>
          <a:p>
            <a:pPr algn="ctr">
              <a:defRPr/>
            </a:pPr>
            <a:endParaRPr lang="el-GR"/>
          </a:p>
        </p:txBody>
      </p:sp>
    </p:spTree>
    <p:extLst>
      <p:ext uri="{BB962C8B-B14F-4D97-AF65-F5344CB8AC3E}">
        <p14:creationId xmlns:p14="http://schemas.microsoft.com/office/powerpoint/2010/main" val="3371764693"/>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Θέση αριθμού διαφάνειας 5"/>
          <p:cNvSpPr>
            <a:spLocks noGrp="1"/>
          </p:cNvSpPr>
          <p:nvPr>
            <p:ph type="sldNum" sz="quarter" idx="12"/>
          </p:nvPr>
        </p:nvSpPr>
        <p:spPr/>
        <p:txBody>
          <a:bodyPr/>
          <a:lstStyle/>
          <a:p>
            <a:pPr>
              <a:defRPr/>
            </a:pPr>
            <a:fld id="{5859F7AE-0C8F-4C26-A730-9B8E16B31C09}" type="slidenum">
              <a:rPr lang="el-GR" smtClean="0"/>
              <a:pPr>
                <a:defRPr/>
              </a:pPr>
              <a:t>73</a:t>
            </a:fld>
            <a:endParaRPr lang="el-GR"/>
          </a:p>
        </p:txBody>
      </p:sp>
      <p:sp>
        <p:nvSpPr>
          <p:cNvPr id="7" name="Ορθογώνιο 6"/>
          <p:cNvSpPr/>
          <p:nvPr/>
        </p:nvSpPr>
        <p:spPr>
          <a:xfrm>
            <a:off x="2975212" y="2224501"/>
            <a:ext cx="7315200" cy="1938992"/>
          </a:xfrm>
          <a:prstGeom prst="rect">
            <a:avLst/>
          </a:prstGeom>
        </p:spPr>
        <p:txBody>
          <a:bodyPr>
            <a:spAutoFit/>
          </a:bodyPr>
          <a:lstStyle/>
          <a:p>
            <a:r>
              <a:rPr lang="el-GR" sz="2400" dirty="0">
                <a:solidFill>
                  <a:srgbClr val="FF0000"/>
                </a:solidFill>
              </a:rPr>
              <a:t/>
            </a:r>
            <a:br>
              <a:rPr lang="el-GR" sz="2400" dirty="0">
                <a:solidFill>
                  <a:srgbClr val="FF0000"/>
                </a:solidFill>
              </a:rPr>
            </a:br>
            <a:r>
              <a:rPr lang="el-GR" sz="4800" dirty="0">
                <a:solidFill>
                  <a:srgbClr val="FF0000"/>
                </a:solidFill>
              </a:rPr>
              <a:t>ΕΥΧΑΡΙΣΤΩ   ΓΙΑ </a:t>
            </a:r>
            <a:r>
              <a:rPr lang="el-GR" sz="4800" dirty="0" smtClean="0">
                <a:solidFill>
                  <a:srgbClr val="FF0000"/>
                </a:solidFill>
              </a:rPr>
              <a:t>  ΤΗΝ </a:t>
            </a:r>
            <a:r>
              <a:rPr lang="el-GR" sz="4800" dirty="0">
                <a:solidFill>
                  <a:srgbClr val="FF0000"/>
                </a:solidFill>
              </a:rPr>
              <a:t>ΠΡΟΣΟΧΗ </a:t>
            </a:r>
            <a:r>
              <a:rPr lang="el-GR" sz="4800" dirty="0" smtClean="0">
                <a:solidFill>
                  <a:srgbClr val="FF0000"/>
                </a:solidFill>
              </a:rPr>
              <a:t>   ΣΑΣ</a:t>
            </a:r>
            <a:endParaRPr lang="el-GR" sz="4800" dirty="0">
              <a:solidFill>
                <a:srgbClr val="FF0000"/>
              </a:solidFill>
            </a:endParaRPr>
          </a:p>
        </p:txBody>
      </p:sp>
    </p:spTree>
    <p:extLst>
      <p:ext uri="{BB962C8B-B14F-4D97-AF65-F5344CB8AC3E}">
        <p14:creationId xmlns:p14="http://schemas.microsoft.com/office/powerpoint/2010/main" val="3420413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l="624" b="23032"/>
          <a:stretch>
            <a:fillRect/>
          </a:stretch>
        </p:blipFill>
        <p:spPr>
          <a:xfrm>
            <a:off x="0" y="830581"/>
            <a:ext cx="14112240" cy="5962650"/>
          </a:xfrm>
        </p:spPr>
      </p:pic>
      <p:sp>
        <p:nvSpPr>
          <p:cNvPr id="5" name="Oval 4"/>
          <p:cNvSpPr/>
          <p:nvPr/>
        </p:nvSpPr>
        <p:spPr>
          <a:xfrm>
            <a:off x="11348086" y="2905126"/>
            <a:ext cx="2186940" cy="345567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9728" tIns="54864" rIns="109728" bIns="54864" anchor="ctr"/>
          <a:lstStyle/>
          <a:p>
            <a:pPr algn="ctr">
              <a:defRPr/>
            </a:pPr>
            <a:endParaRPr lang="en-US"/>
          </a:p>
        </p:txBody>
      </p:sp>
    </p:spTree>
    <p:extLst>
      <p:ext uri="{BB962C8B-B14F-4D97-AF65-F5344CB8AC3E}">
        <p14:creationId xmlns:p14="http://schemas.microsoft.com/office/powerpoint/2010/main" val="221354738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25756" y="461010"/>
            <a:ext cx="13533120" cy="1371600"/>
          </a:xfrm>
        </p:spPr>
        <p:txBody>
          <a:bodyPr anchor="t"/>
          <a:lstStyle/>
          <a:p>
            <a:pPr eaLnBrk="1" hangingPunct="1"/>
            <a:r>
              <a:rPr lang="en-US" sz="3800">
                <a:solidFill>
                  <a:srgbClr val="FFFF00"/>
                </a:solidFill>
                <a:latin typeface="Arial" pitchFamily="34" charset="0"/>
                <a:cs typeface="Arial" pitchFamily="34" charset="0"/>
              </a:rPr>
              <a:t>History of Leadless Pacing: Idea </a:t>
            </a:r>
            <a:r>
              <a:rPr lang="el-GR" sz="3800">
                <a:solidFill>
                  <a:srgbClr val="FFFF00"/>
                </a:solidFill>
                <a:latin typeface="Arial" pitchFamily="34" charset="0"/>
                <a:cs typeface="Arial" pitchFamily="34" charset="0"/>
              </a:rPr>
              <a:t> </a:t>
            </a:r>
            <a:r>
              <a:rPr lang="en-US" sz="3800">
                <a:solidFill>
                  <a:srgbClr val="FFFF00"/>
                </a:solidFill>
                <a:latin typeface="Arial" pitchFamily="34" charset="0"/>
                <a:cs typeface="Arial" pitchFamily="34" charset="0"/>
              </a:rPr>
              <a:t>proposed in 1970</a:t>
            </a:r>
          </a:p>
        </p:txBody>
      </p:sp>
      <p:pic>
        <p:nvPicPr>
          <p:cNvPr id="1638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1306" y="1188720"/>
            <a:ext cx="10368914" cy="1889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 y="3280411"/>
            <a:ext cx="3665220" cy="357759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6389" name="Picture 4"/>
          <p:cNvPicPr>
            <a:picLocks noChangeAspect="1" noChangeArrowheads="1"/>
          </p:cNvPicPr>
          <p:nvPr/>
        </p:nvPicPr>
        <p:blipFill>
          <a:blip r:embed="rId5">
            <a:extLst>
              <a:ext uri="{28A0092B-C50C-407E-A947-70E740481C1C}">
                <a14:useLocalDpi xmlns:a14="http://schemas.microsoft.com/office/drawing/2010/main" val="0"/>
              </a:ext>
            </a:extLst>
          </a:blip>
          <a:srcRect t="14146" b="8205"/>
          <a:stretch>
            <a:fillRect/>
          </a:stretch>
        </p:blipFill>
        <p:spPr bwMode="auto">
          <a:xfrm>
            <a:off x="4204336" y="5659756"/>
            <a:ext cx="4941570" cy="138874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6390" name="Picture 5"/>
          <p:cNvPicPr>
            <a:picLocks noChangeAspect="1" noChangeArrowheads="1"/>
          </p:cNvPicPr>
          <p:nvPr/>
        </p:nvPicPr>
        <p:blipFill>
          <a:blip r:embed="rId6">
            <a:extLst>
              <a:ext uri="{28A0092B-C50C-407E-A947-70E740481C1C}">
                <a14:useLocalDpi xmlns:a14="http://schemas.microsoft.com/office/drawing/2010/main" val="0"/>
              </a:ext>
            </a:extLst>
          </a:blip>
          <a:srcRect l="4871" r="4768"/>
          <a:stretch>
            <a:fillRect/>
          </a:stretch>
        </p:blipFill>
        <p:spPr bwMode="auto">
          <a:xfrm>
            <a:off x="9387840" y="3291840"/>
            <a:ext cx="4876800" cy="358902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6391"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23386" y="3108960"/>
            <a:ext cx="4903470" cy="247840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6392" name="Rectangle 7"/>
          <p:cNvSpPr>
            <a:spLocks noChangeArrowheads="1"/>
          </p:cNvSpPr>
          <p:nvPr/>
        </p:nvSpPr>
        <p:spPr bwMode="auto">
          <a:xfrm>
            <a:off x="2013586" y="7052310"/>
            <a:ext cx="11753850" cy="996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9728" tIns="54864" rIns="109728" bIns="54864">
            <a:spAutoFit/>
          </a:bodyPr>
          <a:lstStyle/>
          <a:p>
            <a:r>
              <a:rPr lang="en-US" sz="2400">
                <a:solidFill>
                  <a:srgbClr val="FFFF00"/>
                </a:solidFill>
              </a:rPr>
              <a:t>1</a:t>
            </a:r>
            <a:r>
              <a:rPr lang="en-US" sz="2400" baseline="30000">
                <a:solidFill>
                  <a:srgbClr val="FFFF00"/>
                </a:solidFill>
              </a:rPr>
              <a:t>st</a:t>
            </a:r>
            <a:r>
              <a:rPr lang="en-US" sz="2400">
                <a:solidFill>
                  <a:srgbClr val="FFFF00"/>
                </a:solidFill>
              </a:rPr>
              <a:t>  self-contained   leadless cardiac pacemaker (18 x 8 mm). </a:t>
            </a:r>
            <a:r>
              <a:rPr lang="en-US" sz="2900" b="1">
                <a:solidFill>
                  <a:srgbClr val="FFC000"/>
                </a:solidFill>
              </a:rPr>
              <a:t>Unreliable  battery lasting weeks</a:t>
            </a:r>
          </a:p>
        </p:txBody>
      </p:sp>
    </p:spTree>
    <p:extLst>
      <p:ext uri="{BB962C8B-B14F-4D97-AF65-F5344CB8AC3E}">
        <p14:creationId xmlns:p14="http://schemas.microsoft.com/office/powerpoint/2010/main" val="47169639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mdt_lt_wde_150520_v3">
  <a:themeElements>
    <a:clrScheme name="Medtronic Dark">
      <a:dk1>
        <a:srgbClr val="001E46"/>
      </a:dk1>
      <a:lt1>
        <a:srgbClr val="FFFFFF"/>
      </a:lt1>
      <a:dk2>
        <a:srgbClr val="004B87"/>
      </a:dk2>
      <a:lt2>
        <a:srgbClr val="71C5E8"/>
      </a:lt2>
      <a:accent1>
        <a:srgbClr val="0085CA"/>
      </a:accent1>
      <a:accent2>
        <a:srgbClr val="00A9E0"/>
      </a:accent2>
      <a:accent3>
        <a:srgbClr val="B9D9EB"/>
      </a:accent3>
      <a:accent4>
        <a:srgbClr val="5B7F95"/>
      </a:accent4>
      <a:accent5>
        <a:srgbClr val="888B8D"/>
      </a:accent5>
      <a:accent6>
        <a:srgbClr val="B1B3B3"/>
      </a:accent6>
      <a:hlink>
        <a:srgbClr val="77BC1F"/>
      </a:hlink>
      <a:folHlink>
        <a:srgbClr val="00C4B3"/>
      </a:folHlink>
    </a:clrScheme>
    <a:fontScheme name="Medtronic Font Theme">
      <a:majorFont>
        <a:latin typeface="Effra"/>
        <a:ea typeface=""/>
        <a:cs typeface=""/>
      </a:majorFont>
      <a:minorFont>
        <a:latin typeface="Effra"/>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rtlCol="0" anchor="t" anchorCtr="0"/>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ln w="12700" cap="sq">
          <a:solidFill>
            <a:schemeClr val="tx1"/>
          </a:solidFill>
          <a:roun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chor="t" anchorCtr="0">
        <a:noAutofit/>
      </a:bodyPr>
      <a:lstStyle>
        <a:defPPr marL="115888" indent="-115888">
          <a:lnSpc>
            <a:spcPts val="1900"/>
          </a:lnSpc>
          <a:buFont typeface="Wingdings" charset="2"/>
          <a:buChar char="§"/>
          <a:defRPr sz="1600" dirty="0" smtClean="0">
            <a:latin typeface="Effra"/>
            <a:cs typeface="Effra"/>
          </a:defRPr>
        </a:defPPr>
      </a:lstStyle>
    </a:txDef>
  </a:objectDefaults>
  <a:extraClrSchemeLst/>
</a:theme>
</file>

<file path=ppt/theme/theme2.xml><?xml version="1.0" encoding="utf-8"?>
<a:theme xmlns:a="http://schemas.openxmlformats.org/drawingml/2006/main" name="Title Divider Lt Wde">
  <a:themeElements>
    <a:clrScheme name="Medtronic Dark">
      <a:dk1>
        <a:srgbClr val="001E46"/>
      </a:dk1>
      <a:lt1>
        <a:srgbClr val="FFFFFF"/>
      </a:lt1>
      <a:dk2>
        <a:srgbClr val="004B87"/>
      </a:dk2>
      <a:lt2>
        <a:srgbClr val="71C5E8"/>
      </a:lt2>
      <a:accent1>
        <a:srgbClr val="0085CA"/>
      </a:accent1>
      <a:accent2>
        <a:srgbClr val="00A9E0"/>
      </a:accent2>
      <a:accent3>
        <a:srgbClr val="B9D9EB"/>
      </a:accent3>
      <a:accent4>
        <a:srgbClr val="5B7F95"/>
      </a:accent4>
      <a:accent5>
        <a:srgbClr val="888B8D"/>
      </a:accent5>
      <a:accent6>
        <a:srgbClr val="B1B3B3"/>
      </a:accent6>
      <a:hlink>
        <a:srgbClr val="77BC1F"/>
      </a:hlink>
      <a:folHlink>
        <a:srgbClr val="00C4B3"/>
      </a:folHlink>
    </a:clrScheme>
    <a:fontScheme name="Medtronic Font Theme">
      <a:majorFont>
        <a:latin typeface="Effra"/>
        <a:ea typeface=""/>
        <a:cs typeface=""/>
      </a:majorFont>
      <a:minorFont>
        <a:latin typeface="Effra"/>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rtlCol="0" anchor="t" anchorCtr="0"/>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ln w="12700" cap="sq">
          <a:solidFill>
            <a:schemeClr val="tx1"/>
          </a:solidFill>
          <a:prstDash val="soli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chor="t" anchorCtr="0">
        <a:noAutofit/>
      </a:bodyPr>
      <a:lstStyle>
        <a:defPPr marL="115888" indent="-115888">
          <a:lnSpc>
            <a:spcPts val="1900"/>
          </a:lnSpc>
          <a:buFont typeface="Wingdings" charset="2"/>
          <a:buChar char="§"/>
          <a:defRPr sz="1600" dirty="0" smtClean="0">
            <a:latin typeface="Effra"/>
            <a:cs typeface="Effra"/>
          </a:defRPr>
        </a:defPPr>
      </a:lstStyle>
    </a:txDef>
  </a:objectDefaults>
  <a:extraClrSchemeLst/>
</a:theme>
</file>

<file path=ppt/theme/theme3.xml><?xml version="1.0" encoding="utf-8"?>
<a:theme xmlns:a="http://schemas.openxmlformats.org/drawingml/2006/main" name="Design Lt Wde">
  <a:themeElements>
    <a:clrScheme name="Medtronic Dark">
      <a:dk1>
        <a:srgbClr val="001E46"/>
      </a:dk1>
      <a:lt1>
        <a:srgbClr val="FFFFFF"/>
      </a:lt1>
      <a:dk2>
        <a:srgbClr val="004B87"/>
      </a:dk2>
      <a:lt2>
        <a:srgbClr val="71C5E8"/>
      </a:lt2>
      <a:accent1>
        <a:srgbClr val="0085CA"/>
      </a:accent1>
      <a:accent2>
        <a:srgbClr val="00A9E0"/>
      </a:accent2>
      <a:accent3>
        <a:srgbClr val="B9D9EB"/>
      </a:accent3>
      <a:accent4>
        <a:srgbClr val="5B7F95"/>
      </a:accent4>
      <a:accent5>
        <a:srgbClr val="888B8D"/>
      </a:accent5>
      <a:accent6>
        <a:srgbClr val="B1B3B3"/>
      </a:accent6>
      <a:hlink>
        <a:srgbClr val="77BC1F"/>
      </a:hlink>
      <a:folHlink>
        <a:srgbClr val="00C4B3"/>
      </a:folHlink>
    </a:clrScheme>
    <a:fontScheme name="Medtronic Font Theme">
      <a:majorFont>
        <a:latin typeface="Effra"/>
        <a:ea typeface=""/>
        <a:cs typeface=""/>
      </a:majorFont>
      <a:minorFont>
        <a:latin typeface="Effra"/>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rtlCol="0" anchor="t" anchorCtr="0"/>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ln w="12700" cap="sq">
          <a:solidFill>
            <a:schemeClr val="tx1"/>
          </a:solidFill>
          <a:prstDash val="soli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chor="t" anchorCtr="0">
        <a:noAutofit/>
      </a:bodyPr>
      <a:lstStyle>
        <a:defPPr marL="115888" indent="-115888">
          <a:lnSpc>
            <a:spcPts val="1900"/>
          </a:lnSpc>
          <a:buFont typeface="Wingdings" charset="2"/>
          <a:buChar char="§"/>
          <a:defRPr sz="1600" dirty="0" smtClean="0">
            <a:latin typeface="Effra"/>
            <a:cs typeface="Effra"/>
          </a:defRPr>
        </a:defPPr>
      </a:lstStyle>
    </a:txDef>
  </a:objectDefaults>
  <a:extraClrSchemeLst/>
</a:theme>
</file>

<file path=ppt/theme/theme4.xml><?xml version="1.0" encoding="utf-8"?>
<a:theme xmlns:a="http://schemas.openxmlformats.org/drawingml/2006/main" name="3_template_powerpoint_light_4x3_ppt">
  <a:themeElements>
    <a:clrScheme name="Medtronic Dark">
      <a:dk1>
        <a:srgbClr val="001E46"/>
      </a:dk1>
      <a:lt1>
        <a:srgbClr val="FFFFFF"/>
      </a:lt1>
      <a:dk2>
        <a:srgbClr val="004B87"/>
      </a:dk2>
      <a:lt2>
        <a:srgbClr val="71C5E8"/>
      </a:lt2>
      <a:accent1>
        <a:srgbClr val="0085CA"/>
      </a:accent1>
      <a:accent2>
        <a:srgbClr val="00A9E0"/>
      </a:accent2>
      <a:accent3>
        <a:srgbClr val="B9D9EB"/>
      </a:accent3>
      <a:accent4>
        <a:srgbClr val="5B7F95"/>
      </a:accent4>
      <a:accent5>
        <a:srgbClr val="888B8D"/>
      </a:accent5>
      <a:accent6>
        <a:srgbClr val="B1B3B3"/>
      </a:accent6>
      <a:hlink>
        <a:srgbClr val="77BC1F"/>
      </a:hlink>
      <a:folHlink>
        <a:srgbClr val="00C4B3"/>
      </a:folHlink>
    </a:clrScheme>
    <a:fontScheme name="Medtronic Font Theme">
      <a:majorFont>
        <a:latin typeface="Effra"/>
        <a:ea typeface=""/>
        <a:cs typeface=""/>
      </a:majorFont>
      <a:minorFont>
        <a:latin typeface="Effra"/>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rtlCol="0" anchor="t" anchorCtr="0"/>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ln w="12700" cap="sq">
          <a:solidFill>
            <a:schemeClr val="tx1"/>
          </a:solidFill>
          <a:roun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chor="t" anchorCtr="0">
        <a:noAutofit/>
      </a:bodyPr>
      <a:lstStyle>
        <a:defPPr marL="115888" indent="-115888">
          <a:lnSpc>
            <a:spcPts val="1900"/>
          </a:lnSpc>
          <a:buFont typeface="Wingdings" charset="2"/>
          <a:buChar char="§"/>
          <a:defRPr sz="1600" dirty="0" smtClean="0">
            <a:latin typeface="Effra"/>
            <a:cs typeface="Effra"/>
          </a:defRPr>
        </a:defPPr>
      </a:lstStyle>
    </a:txDef>
  </a:objectDefaults>
  <a:extraClrSchemeLst/>
</a:theme>
</file>

<file path=ppt/theme/theme5.xml><?xml version="1.0" encoding="utf-8"?>
<a:theme xmlns:a="http://schemas.openxmlformats.org/drawingml/2006/main" name="1_mdt_lt_wde_150520_v3">
  <a:themeElements>
    <a:clrScheme name="Medtronic Dark">
      <a:dk1>
        <a:srgbClr val="001E46"/>
      </a:dk1>
      <a:lt1>
        <a:srgbClr val="FFFFFF"/>
      </a:lt1>
      <a:dk2>
        <a:srgbClr val="004B87"/>
      </a:dk2>
      <a:lt2>
        <a:srgbClr val="71C5E8"/>
      </a:lt2>
      <a:accent1>
        <a:srgbClr val="0085CA"/>
      </a:accent1>
      <a:accent2>
        <a:srgbClr val="00A9E0"/>
      </a:accent2>
      <a:accent3>
        <a:srgbClr val="B9D9EB"/>
      </a:accent3>
      <a:accent4>
        <a:srgbClr val="5B7F95"/>
      </a:accent4>
      <a:accent5>
        <a:srgbClr val="888B8D"/>
      </a:accent5>
      <a:accent6>
        <a:srgbClr val="B1B3B3"/>
      </a:accent6>
      <a:hlink>
        <a:srgbClr val="77BC1F"/>
      </a:hlink>
      <a:folHlink>
        <a:srgbClr val="00C4B3"/>
      </a:folHlink>
    </a:clrScheme>
    <a:fontScheme name="Medtronic Font Theme">
      <a:majorFont>
        <a:latin typeface="Effra"/>
        <a:ea typeface=""/>
        <a:cs typeface=""/>
      </a:majorFont>
      <a:minorFont>
        <a:latin typeface="Effra"/>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rtlCol="0" anchor="t" anchorCtr="0"/>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ln w="12700" cap="sq">
          <a:solidFill>
            <a:schemeClr val="tx1"/>
          </a:solidFill>
          <a:roun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chor="t" anchorCtr="0">
        <a:noAutofit/>
      </a:bodyPr>
      <a:lstStyle>
        <a:defPPr marL="115888" indent="-115888">
          <a:lnSpc>
            <a:spcPts val="1900"/>
          </a:lnSpc>
          <a:buFont typeface="Wingdings" charset="2"/>
          <a:buChar char="§"/>
          <a:defRPr sz="1600" dirty="0" smtClean="0">
            <a:latin typeface="Effra"/>
            <a:cs typeface="Effra"/>
          </a:defRPr>
        </a:defPPr>
      </a:lstStyle>
    </a:txDef>
  </a:objectDefaults>
  <a:extraClrSchemeLst/>
</a:theme>
</file>

<file path=ppt/theme/theme6.xml><?xml version="1.0" encoding="utf-8"?>
<a:theme xmlns:a="http://schemas.openxmlformats.org/drawingml/2006/main" name="BrandTemplate-16x9-Light">
  <a:themeElements>
    <a:clrScheme name="Medtronic Dark">
      <a:dk1>
        <a:srgbClr val="001E46"/>
      </a:dk1>
      <a:lt1>
        <a:srgbClr val="FFFFFF"/>
      </a:lt1>
      <a:dk2>
        <a:srgbClr val="004B87"/>
      </a:dk2>
      <a:lt2>
        <a:srgbClr val="71C5E8"/>
      </a:lt2>
      <a:accent1>
        <a:srgbClr val="0085CA"/>
      </a:accent1>
      <a:accent2>
        <a:srgbClr val="00A9E0"/>
      </a:accent2>
      <a:accent3>
        <a:srgbClr val="B9D9EB"/>
      </a:accent3>
      <a:accent4>
        <a:srgbClr val="5B7F95"/>
      </a:accent4>
      <a:accent5>
        <a:srgbClr val="888B8D"/>
      </a:accent5>
      <a:accent6>
        <a:srgbClr val="B1B3B3"/>
      </a:accent6>
      <a:hlink>
        <a:srgbClr val="77BC1F"/>
      </a:hlink>
      <a:folHlink>
        <a:srgbClr val="00C4B3"/>
      </a:folHlink>
    </a:clrScheme>
    <a:fontScheme name="Medtronic Font Theme">
      <a:majorFont>
        <a:latin typeface="Effra"/>
        <a:ea typeface=""/>
        <a:cs typeface=""/>
      </a:majorFont>
      <a:minorFont>
        <a:latin typeface="Effra"/>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rtlCol="0" anchor="t" anchorCtr="0"/>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ln w="12700" cap="sq">
          <a:solidFill>
            <a:schemeClr val="tx1"/>
          </a:solidFill>
          <a:roun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chor="t" anchorCtr="0">
        <a:noAutofit/>
      </a:bodyPr>
      <a:lstStyle>
        <a:defPPr marL="115888" indent="-115888">
          <a:lnSpc>
            <a:spcPts val="1900"/>
          </a:lnSpc>
          <a:buFont typeface="Wingdings" charset="2"/>
          <a:buChar char="§"/>
          <a:defRPr sz="1600" dirty="0" smtClean="0">
            <a:latin typeface="Effra"/>
            <a:cs typeface="Effra"/>
          </a:defRPr>
        </a:defPPr>
      </a:lstStyle>
    </a:txDef>
  </a:objectDefaults>
  <a:extraClrSchemeLst/>
</a:theme>
</file>

<file path=ppt/theme/theme7.xml><?xml version="1.0" encoding="utf-8"?>
<a:theme xmlns:a="http://schemas.openxmlformats.org/drawingml/2006/main" name="2_mdt_lt_wde_150520_v3">
  <a:themeElements>
    <a:clrScheme name="Medtronic Dark">
      <a:dk1>
        <a:srgbClr val="001E46"/>
      </a:dk1>
      <a:lt1>
        <a:srgbClr val="FFFFFF"/>
      </a:lt1>
      <a:dk2>
        <a:srgbClr val="004B87"/>
      </a:dk2>
      <a:lt2>
        <a:srgbClr val="71C5E8"/>
      </a:lt2>
      <a:accent1>
        <a:srgbClr val="0085CA"/>
      </a:accent1>
      <a:accent2>
        <a:srgbClr val="00A9E0"/>
      </a:accent2>
      <a:accent3>
        <a:srgbClr val="B9D9EB"/>
      </a:accent3>
      <a:accent4>
        <a:srgbClr val="5B7F95"/>
      </a:accent4>
      <a:accent5>
        <a:srgbClr val="888B8D"/>
      </a:accent5>
      <a:accent6>
        <a:srgbClr val="B1B3B3"/>
      </a:accent6>
      <a:hlink>
        <a:srgbClr val="77BC1F"/>
      </a:hlink>
      <a:folHlink>
        <a:srgbClr val="00C4B3"/>
      </a:folHlink>
    </a:clrScheme>
    <a:fontScheme name="Medtronic Font Theme">
      <a:majorFont>
        <a:latin typeface="Effra"/>
        <a:ea typeface=""/>
        <a:cs typeface=""/>
      </a:majorFont>
      <a:minorFont>
        <a:latin typeface="Effra"/>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rtlCol="0" anchor="t" anchorCtr="0"/>
      <a:lstStyle>
        <a:defPPr algn="ctr">
          <a:defRPr dirty="0" smtClean="0"/>
        </a:defPPr>
      </a:lstStyle>
      <a:style>
        <a:lnRef idx="1">
          <a:schemeClr val="accent1"/>
        </a:lnRef>
        <a:fillRef idx="3">
          <a:schemeClr val="accent1"/>
        </a:fillRef>
        <a:effectRef idx="2">
          <a:schemeClr val="accent1"/>
        </a:effectRef>
        <a:fontRef idx="minor">
          <a:schemeClr val="lt1"/>
        </a:fontRef>
      </a:style>
    </a:spDef>
    <a:lnDef>
      <a:spPr>
        <a:ln w="12700" cap="sq">
          <a:solidFill>
            <a:schemeClr val="tx1"/>
          </a:solidFill>
          <a:roun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chor="t" anchorCtr="0">
        <a:noAutofit/>
      </a:bodyPr>
      <a:lstStyle>
        <a:defPPr marL="115888" indent="-115888">
          <a:lnSpc>
            <a:spcPts val="1900"/>
          </a:lnSpc>
          <a:buFont typeface="Wingdings" charset="2"/>
          <a:buChar char="§"/>
          <a:defRPr sz="1600" dirty="0" smtClean="0">
            <a:latin typeface="Effra"/>
            <a:cs typeface="Effra"/>
          </a:defRPr>
        </a:defPPr>
      </a:lstStyle>
    </a:tx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Medtronic Dark">
    <a:dk1>
      <a:srgbClr val="001E46"/>
    </a:dk1>
    <a:lt1>
      <a:srgbClr val="FFFFFF"/>
    </a:lt1>
    <a:dk2>
      <a:srgbClr val="004B87"/>
    </a:dk2>
    <a:lt2>
      <a:srgbClr val="71C5E8"/>
    </a:lt2>
    <a:accent1>
      <a:srgbClr val="0085CA"/>
    </a:accent1>
    <a:accent2>
      <a:srgbClr val="00A9E0"/>
    </a:accent2>
    <a:accent3>
      <a:srgbClr val="B9D9EB"/>
    </a:accent3>
    <a:accent4>
      <a:srgbClr val="5B7F95"/>
    </a:accent4>
    <a:accent5>
      <a:srgbClr val="888B8D"/>
    </a:accent5>
    <a:accent6>
      <a:srgbClr val="B1B3B3"/>
    </a:accent6>
    <a:hlink>
      <a:srgbClr val="77BC1F"/>
    </a:hlink>
    <a:folHlink>
      <a:srgbClr val="00C4B3"/>
    </a:folHlink>
  </a:clrScheme>
  <a:fontScheme name="Medtronic Font Theme">
    <a:majorFont>
      <a:latin typeface="Effra"/>
      <a:ea typeface=""/>
      <a:cs typeface=""/>
    </a:majorFont>
    <a:minorFont>
      <a:latin typeface="Effra"/>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Medtronic Dark">
    <a:dk1>
      <a:srgbClr val="001E46"/>
    </a:dk1>
    <a:lt1>
      <a:srgbClr val="FFFFFF"/>
    </a:lt1>
    <a:dk2>
      <a:srgbClr val="004B87"/>
    </a:dk2>
    <a:lt2>
      <a:srgbClr val="71C5E8"/>
    </a:lt2>
    <a:accent1>
      <a:srgbClr val="0085CA"/>
    </a:accent1>
    <a:accent2>
      <a:srgbClr val="00A9E0"/>
    </a:accent2>
    <a:accent3>
      <a:srgbClr val="B9D9EB"/>
    </a:accent3>
    <a:accent4>
      <a:srgbClr val="5B7F95"/>
    </a:accent4>
    <a:accent5>
      <a:srgbClr val="888B8D"/>
    </a:accent5>
    <a:accent6>
      <a:srgbClr val="B1B3B3"/>
    </a:accent6>
    <a:hlink>
      <a:srgbClr val="77BC1F"/>
    </a:hlink>
    <a:folHlink>
      <a:srgbClr val="00C4B3"/>
    </a:folHlink>
  </a:clrScheme>
  <a:fontScheme name="Medtronic Font Theme">
    <a:majorFont>
      <a:latin typeface="Effra"/>
      <a:ea typeface=""/>
      <a:cs typeface=""/>
    </a:majorFont>
    <a:minorFont>
      <a:latin typeface="Effra"/>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CE569B649E5EA4588E768B60FE6C165" ma:contentTypeVersion="6" ma:contentTypeDescription="Create a new document." ma:contentTypeScope="" ma:versionID="f07aeef6a950fb80064fe21eda7355a1">
  <xsd:schema xmlns:xsd="http://www.w3.org/2001/XMLSchema" xmlns:xs="http://www.w3.org/2001/XMLSchema" xmlns:p="http://schemas.microsoft.com/office/2006/metadata/properties" xmlns:ns2="f0885426-99ce-48ab-8c15-0bed892c3522" xmlns:ns3="f898c6d6-9d5f-4e3c-aa28-3af4087d57d7" targetNamespace="http://schemas.microsoft.com/office/2006/metadata/properties" ma:root="true" ma:fieldsID="c2a802c5c5ec8b522aecf67e59a22fbe" ns2:_="" ns3:_="">
    <xsd:import namespace="f0885426-99ce-48ab-8c15-0bed892c3522"/>
    <xsd:import namespace="f898c6d6-9d5f-4e3c-aa28-3af4087d57d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85426-99ce-48ab-8c15-0bed892c35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898c6d6-9d5f-4e3c-aa28-3af4087d57d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2D7BE1-FA50-4C88-BED0-E69249CF1472}">
  <ds:schemaRefs>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terms/"/>
    <ds:schemaRef ds:uri="f898c6d6-9d5f-4e3c-aa28-3af4087d57d7"/>
    <ds:schemaRef ds:uri="f0885426-99ce-48ab-8c15-0bed892c3522"/>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9F883915-BA3C-497D-A3C8-37ED2C0067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85426-99ce-48ab-8c15-0bed892c3522"/>
    <ds:schemaRef ds:uri="f898c6d6-9d5f-4e3c-aa28-3af4087d57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1D75D7A-B355-4FB4-8958-197D8D51AF4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mdt_lt_wde_150520_v3</Template>
  <TotalTime>948</TotalTime>
  <Words>2146</Words>
  <Application>Microsoft Office PowerPoint</Application>
  <PresentationFormat>Προσαρμογή</PresentationFormat>
  <Paragraphs>505</Paragraphs>
  <Slides>73</Slides>
  <Notes>3</Notes>
  <HiddenSlides>0</HiddenSlides>
  <MMClips>6</MMClips>
  <ScaleCrop>false</ScaleCrop>
  <HeadingPairs>
    <vt:vector size="6" baseType="variant">
      <vt:variant>
        <vt:lpstr>Θέμα</vt:lpstr>
      </vt:variant>
      <vt:variant>
        <vt:i4>7</vt:i4>
      </vt:variant>
      <vt:variant>
        <vt:lpstr>Ενσωματωμένοι διακομιστές OLE</vt:lpstr>
      </vt:variant>
      <vt:variant>
        <vt:i4>1</vt:i4>
      </vt:variant>
      <vt:variant>
        <vt:lpstr>Τίτλοι διαφανειών</vt:lpstr>
      </vt:variant>
      <vt:variant>
        <vt:i4>73</vt:i4>
      </vt:variant>
    </vt:vector>
  </HeadingPairs>
  <TitlesOfParts>
    <vt:vector size="81" baseType="lpstr">
      <vt:lpstr>mdt_lt_wde_150520_v3</vt:lpstr>
      <vt:lpstr>Title Divider Lt Wde</vt:lpstr>
      <vt:lpstr>Design Lt Wde</vt:lpstr>
      <vt:lpstr>3_template_powerpoint_light_4x3_ppt</vt:lpstr>
      <vt:lpstr>1_mdt_lt_wde_150520_v3</vt:lpstr>
      <vt:lpstr>BrandTemplate-16x9-Light</vt:lpstr>
      <vt:lpstr>2_mdt_lt_wde_150520_v3</vt:lpstr>
      <vt:lpstr>Αντικείμενο κελύφους συσκευασίας</vt:lpstr>
      <vt:lpstr>Παρουσίαση του PowerPoint</vt:lpstr>
      <vt:lpstr>Παρουσίαση του PowerPoint</vt:lpstr>
      <vt:lpstr>Pacemakers implants (2022)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History of Leadless Pacing: Idea  proposed in 1970</vt:lpstr>
      <vt:lpstr>History of Leadless Pacing: Miniature Pacemaker Tested in 1991</vt:lpstr>
      <vt:lpstr>LEADLESS  PACEMAKER </vt:lpstr>
      <vt:lpstr>      LEADLESS    PACEMAKER</vt:lpstr>
      <vt:lpstr>Παρουσίαση του PowerPoint</vt:lpstr>
      <vt:lpstr>Παρουσίαση του PowerPoint</vt:lpstr>
      <vt:lpstr>                                     αντενδειξεισ (fda)</vt:lpstr>
      <vt:lpstr>SAME, STREAMLINED procedure</vt:lpstr>
      <vt:lpstr>Παρουσίαση του PowerPoint</vt:lpstr>
      <vt:lpstr>Testing fixation</vt:lpstr>
      <vt:lpstr>Παρουσίαση του PowerPoint</vt:lpstr>
      <vt:lpstr>Παρουσίαση του PowerPoint</vt:lpstr>
      <vt:lpstr>LEADLESS   PACEMAKER  ΙΜPLΑΝΤΑΤΙΟΝ</vt:lpstr>
      <vt:lpstr>FLEXFIX  NITINOL  TINES</vt:lpstr>
      <vt:lpstr>Testing electricals</vt:lpstr>
      <vt:lpstr>Device lifecycle management options</vt:lpstr>
      <vt:lpstr>Multiple Micra™ Devices Can Be Implanted in the RV</vt:lpstr>
      <vt:lpstr>Micra™ AV Transcatheter Pacing System     VDD   mode </vt:lpstr>
      <vt:lpstr>Micra™ AV</vt:lpstr>
      <vt:lpstr>Παρουσίαση του PowerPoint</vt:lpstr>
      <vt:lpstr>MICRA™ AV ALGORITHM PERFORMANCE                                    JACC 2020 </vt:lpstr>
      <vt:lpstr>Primary results from the marvel 2 study18</vt:lpstr>
      <vt:lpstr>MICRA TP study- Heart Rhythm 2018</vt:lpstr>
      <vt:lpstr>Globally Diverse Patient Population</vt:lpstr>
      <vt:lpstr>Micra™ VR patients OLDER, MORE COMORBIDITIES41</vt:lpstr>
      <vt:lpstr>Indications for pacing (N = 726)4</vt:lpstr>
      <vt:lpstr>Conditions That Precluded Use of a Transvenous System </vt:lpstr>
      <vt:lpstr>Procedure Times Reduced with Experience54</vt:lpstr>
      <vt:lpstr>Implant site placement</vt:lpstr>
      <vt:lpstr>MAJOR COMPLICATIONS THROUGH 12 MONTHS    Heart Rhythm 2018</vt:lpstr>
      <vt:lpstr>major complication rate: 2.7 %</vt:lpstr>
      <vt:lpstr>Micra™ VR major complications (N = 726)13</vt:lpstr>
      <vt:lpstr>Low and stable pacing thresholds13</vt:lpstr>
      <vt:lpstr>Micra™ VR electrical performance13</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 WiSE-crt system – wireless LV endocardial pacing   electrode</vt:lpstr>
      <vt:lpstr>Παρουσίαση του PowerPoint</vt:lpstr>
      <vt:lpstr>Παρουσίαση του PowerPoint</vt:lpstr>
      <vt:lpstr>Παρουσίαση του PowerPoint</vt:lpstr>
      <vt:lpstr>Πριν</vt:lpstr>
      <vt:lpstr>Παρουσίαση του PowerPoint</vt:lpstr>
      <vt:lpstr>  ΑΧΕΠΑ- ΒΗΜΑΤΟΔΟΤΕΣ  ΧΩΡΙΣ   ΗΛΕΚΤΡΟΔΙΑ – (LEADLESS  PACEMAKERS) </vt:lpstr>
      <vt:lpstr>                HKΓ  ΕΝΔΕΙΞΗ  </vt:lpstr>
      <vt:lpstr>Παρουσίαση του PowerPoint</vt:lpstr>
      <vt:lpstr>ΑΧΕΠΑ- ΒΗΜΑΤΟΔΟΤΕΣ  ΧΩΡΙΣ ΗΛΕΚΤΡΟΔΙΑ</vt:lpstr>
      <vt:lpstr>R   WAVE</vt:lpstr>
      <vt:lpstr>Παρουσίαση του PowerPoint</vt:lpstr>
      <vt:lpstr>Παρουσίαση του PowerPoint</vt:lpstr>
      <vt:lpstr>Παρουσίαση του PowerPoint</vt:lpstr>
      <vt:lpstr>  ECHO</vt:lpstr>
      <vt:lpstr>Παρουσίαση του PowerPoint</vt:lpstr>
      <vt:lpstr>Παρουσίαση του PowerPoint</vt:lpstr>
      <vt:lpstr>Παρουσίαση του PowerPoint</vt:lpstr>
      <vt:lpstr>Παρουσίαση του PowerPoint</vt:lpstr>
      <vt:lpstr>ΑΠΟΦΡΑΞΗ ΑΝΩ ΚΟΙΛΗΣ ΦΛΕΒΑΣ</vt:lpstr>
      <vt:lpstr>Παρουσίαση του PowerPoint</vt:lpstr>
      <vt:lpstr>      θεραπευτικές  επιλογές   </vt:lpstr>
      <vt:lpstr>Παρουσίαση του PowerPoint</vt:lpstr>
      <vt:lpstr>Παρουσίαση του PowerPoint</vt:lpstr>
      <vt:lpstr>  ΤΟ  ΜΕΛΛΟΝ ΘA EINAI ΑΣΥΡΜΑΤΟ ? </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the new PowerPoint template</dc:title>
  <dc:creator>Collman, Molly</dc:creator>
  <cp:lastModifiedBy>Stelios</cp:lastModifiedBy>
  <cp:revision>678</cp:revision>
  <cp:lastPrinted>2015-05-01T17:25:26Z</cp:lastPrinted>
  <dcterms:created xsi:type="dcterms:W3CDTF">2019-11-08T17:11:33Z</dcterms:created>
  <dcterms:modified xsi:type="dcterms:W3CDTF">2023-05-03T19:47:14Z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0x0101003CE569B649E5EA4588E768B60FE6C165</vt:lpwstr>
  </property>
</Properties>
</file>